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 id="2147484126" r:id="rId5"/>
    <p:sldMasterId id="2147484171" r:id="rId6"/>
  </p:sldMasterIdLst>
  <p:notesMasterIdLst>
    <p:notesMasterId r:id="rId78"/>
  </p:notesMasterIdLst>
  <p:handoutMasterIdLst>
    <p:handoutMasterId r:id="rId79"/>
  </p:handoutMasterIdLst>
  <p:sldIdLst>
    <p:sldId id="1857" r:id="rId7"/>
    <p:sldId id="336" r:id="rId8"/>
    <p:sldId id="2076137868" r:id="rId9"/>
    <p:sldId id="2076137869" r:id="rId10"/>
    <p:sldId id="2076136527" r:id="rId11"/>
    <p:sldId id="423" r:id="rId12"/>
    <p:sldId id="329" r:id="rId13"/>
    <p:sldId id="2076137926" r:id="rId14"/>
    <p:sldId id="1615" r:id="rId15"/>
    <p:sldId id="2076137927" r:id="rId16"/>
    <p:sldId id="622" r:id="rId17"/>
    <p:sldId id="1617" r:id="rId18"/>
    <p:sldId id="1626" r:id="rId19"/>
    <p:sldId id="10359" r:id="rId20"/>
    <p:sldId id="2076137650" r:id="rId21"/>
    <p:sldId id="10386" r:id="rId22"/>
    <p:sldId id="2076138635" r:id="rId23"/>
    <p:sldId id="2076137875" r:id="rId24"/>
    <p:sldId id="1619" r:id="rId25"/>
    <p:sldId id="2076137928" r:id="rId26"/>
    <p:sldId id="10389" r:id="rId27"/>
    <p:sldId id="2076137785" r:id="rId28"/>
    <p:sldId id="10347" r:id="rId29"/>
    <p:sldId id="2076137876" r:id="rId30"/>
    <p:sldId id="2076137608" r:id="rId31"/>
    <p:sldId id="1618" r:id="rId32"/>
    <p:sldId id="10341" r:id="rId33"/>
    <p:sldId id="1620" r:id="rId34"/>
    <p:sldId id="1609" r:id="rId35"/>
    <p:sldId id="10344" r:id="rId36"/>
    <p:sldId id="10345" r:id="rId37"/>
    <p:sldId id="10346" r:id="rId38"/>
    <p:sldId id="2076138627" r:id="rId39"/>
    <p:sldId id="2076138628" r:id="rId40"/>
    <p:sldId id="2076137877" r:id="rId41"/>
    <p:sldId id="2076137562" r:id="rId42"/>
    <p:sldId id="2076137611" r:id="rId43"/>
    <p:sldId id="1623" r:id="rId44"/>
    <p:sldId id="1629" r:id="rId45"/>
    <p:sldId id="1630" r:id="rId46"/>
    <p:sldId id="2076137656" r:id="rId47"/>
    <p:sldId id="2076137653" r:id="rId48"/>
    <p:sldId id="2076138629" r:id="rId49"/>
    <p:sldId id="2076137613" r:id="rId50"/>
    <p:sldId id="1690" r:id="rId51"/>
    <p:sldId id="1691" r:id="rId52"/>
    <p:sldId id="2076137637" r:id="rId53"/>
    <p:sldId id="2076137639" r:id="rId54"/>
    <p:sldId id="2076138630" r:id="rId55"/>
    <p:sldId id="2076137617" r:id="rId56"/>
    <p:sldId id="2076137618" r:id="rId57"/>
    <p:sldId id="2076138631" r:id="rId58"/>
    <p:sldId id="2076137882" r:id="rId59"/>
    <p:sldId id="2076138615" r:id="rId60"/>
    <p:sldId id="2076138632" r:id="rId61"/>
    <p:sldId id="2076138624" r:id="rId62"/>
    <p:sldId id="2076138626" r:id="rId63"/>
    <p:sldId id="2076137784" r:id="rId64"/>
    <p:sldId id="2076138636" r:id="rId65"/>
    <p:sldId id="10340" r:id="rId66"/>
    <p:sldId id="2076138633" r:id="rId67"/>
    <p:sldId id="2076137632" r:id="rId68"/>
    <p:sldId id="2076137633" r:id="rId69"/>
    <p:sldId id="2076137634" r:id="rId70"/>
    <p:sldId id="2076137635" r:id="rId71"/>
    <p:sldId id="2076138634" r:id="rId72"/>
    <p:sldId id="2076137641" r:id="rId73"/>
    <p:sldId id="2076137642" r:id="rId74"/>
    <p:sldId id="2076137643" r:id="rId75"/>
    <p:sldId id="10353" r:id="rId76"/>
    <p:sldId id="1532"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336"/>
            <p14:sldId id="2076137868"/>
            <p14:sldId id="2076137869"/>
          </p14:sldIdLst>
        </p14:section>
        <p14:section name="Why" id="{286D0194-9F76-461F-ABF5-2E803D18FB5A}">
          <p14:sldIdLst>
            <p14:sldId id="2076136527"/>
            <p14:sldId id="423"/>
            <p14:sldId id="329"/>
            <p14:sldId id="2076137926"/>
            <p14:sldId id="1615"/>
            <p14:sldId id="2076137927"/>
            <p14:sldId id="622"/>
            <p14:sldId id="1617"/>
            <p14:sldId id="1626"/>
          </p14:sldIdLst>
        </p14:section>
        <p14:section name="What" id="{271C6A99-5F47-4858-B3BE-67B8A892DE52}">
          <p14:sldIdLst>
            <p14:sldId id="10359"/>
            <p14:sldId id="2076137650"/>
          </p14:sldIdLst>
        </p14:section>
        <p14:section name="Module start" id="{063E7818-E714-416C-B7F7-953B8D0735CF}">
          <p14:sldIdLst>
            <p14:sldId id="10386"/>
            <p14:sldId id="2076138635"/>
            <p14:sldId id="2076137875"/>
            <p14:sldId id="1619"/>
            <p14:sldId id="2076137928"/>
            <p14:sldId id="10389"/>
            <p14:sldId id="2076137785"/>
            <p14:sldId id="10347"/>
          </p14:sldIdLst>
        </p14:section>
        <p14:section name="Environments" id="{37F9E297-45D6-4377-B8BD-4318FC3B9535}">
          <p14:sldIdLst>
            <p14:sldId id="2076137876"/>
            <p14:sldId id="2076137608"/>
            <p14:sldId id="1618"/>
            <p14:sldId id="10341"/>
            <p14:sldId id="1620"/>
            <p14:sldId id="1609"/>
            <p14:sldId id="10344"/>
            <p14:sldId id="10345"/>
            <p14:sldId id="10346"/>
          </p14:sldIdLst>
        </p14:section>
        <p14:section name="Security" id="{E30B493F-4A20-4F95-A4DB-F13AC28FD79F}">
          <p14:sldIdLst>
            <p14:sldId id="2076138627"/>
            <p14:sldId id="2076138628"/>
            <p14:sldId id="2076137877"/>
            <p14:sldId id="2076137562"/>
            <p14:sldId id="2076137611"/>
            <p14:sldId id="1623"/>
            <p14:sldId id="1629"/>
            <p14:sldId id="1630"/>
            <p14:sldId id="2076137656"/>
            <p14:sldId id="2076137653"/>
            <p14:sldId id="2076138629"/>
            <p14:sldId id="2076137613"/>
            <p14:sldId id="1690"/>
            <p14:sldId id="1691"/>
            <p14:sldId id="2076137637"/>
            <p14:sldId id="2076137639"/>
            <p14:sldId id="2076138630"/>
            <p14:sldId id="2076137617"/>
            <p14:sldId id="2076137618"/>
          </p14:sldIdLst>
        </p14:section>
        <p14:section name="Data loss prevention" id="{8D2EDC54-A585-4D1B-8A85-9034CB7B0917}">
          <p14:sldIdLst>
            <p14:sldId id="2076138631"/>
            <p14:sldId id="2076137882"/>
            <p14:sldId id="2076138615"/>
            <p14:sldId id="2076138632"/>
            <p14:sldId id="2076138624"/>
            <p14:sldId id="2076138626"/>
            <p14:sldId id="2076137784"/>
            <p14:sldId id="2076138636"/>
            <p14:sldId id="10340"/>
            <p14:sldId id="2076138633"/>
            <p14:sldId id="2076137632"/>
            <p14:sldId id="2076137633"/>
            <p14:sldId id="2076137634"/>
            <p14:sldId id="2076137635"/>
            <p14:sldId id="2076138634"/>
            <p14:sldId id="2076137641"/>
            <p14:sldId id="2076137642"/>
            <p14:sldId id="2076137643"/>
            <p14:sldId id="10353"/>
          </p14:sldIdLst>
        </p14:section>
        <p14:section name="Appendix" id="{3EC7850B-ABC5-4E16-8CA5-8AB98D47B4C2}">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784F4-EDA8-4F5D-B495-BA84C2DAABD3}" v="123" dt="2020-09-30T16:13:09.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5088" autoAdjust="0"/>
  </p:normalViewPr>
  <p:slideViewPr>
    <p:cSldViewPr snapToGrid="0">
      <p:cViewPr varScale="1">
        <p:scale>
          <a:sx n="113" d="100"/>
          <a:sy n="113" d="100"/>
        </p:scale>
        <p:origin x="1554"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F7D784F4-EDA8-4F5D-B495-BA84C2DAABD3}"/>
    <pc:docChg chg="undo custSel addSld delSld modSld sldOrd modSection">
      <pc:chgData name="Manuela Pichler" userId="07a841c1-49c8-4352-a8c3-3a0d96cf9a08" providerId="ADAL" clId="{F7D784F4-EDA8-4F5D-B495-BA84C2DAABD3}" dt="2020-09-30T16:13:27.800" v="575" actId="2696"/>
      <pc:docMkLst>
        <pc:docMk/>
      </pc:docMkLst>
      <pc:sldChg chg="del">
        <pc:chgData name="Manuela Pichler" userId="07a841c1-49c8-4352-a8c3-3a0d96cf9a08" providerId="ADAL" clId="{F7D784F4-EDA8-4F5D-B495-BA84C2DAABD3}" dt="2020-09-30T11:24:58.612" v="321" actId="47"/>
        <pc:sldMkLst>
          <pc:docMk/>
          <pc:sldMk cId="811574503" sldId="259"/>
        </pc:sldMkLst>
      </pc:sldChg>
      <pc:sldChg chg="addSp delSp modSp mod">
        <pc:chgData name="Manuela Pichler" userId="07a841c1-49c8-4352-a8c3-3a0d96cf9a08" providerId="ADAL" clId="{F7D784F4-EDA8-4F5D-B495-BA84C2DAABD3}" dt="2020-09-30T10:22:47.415" v="25" actId="1076"/>
        <pc:sldMkLst>
          <pc:docMk/>
          <pc:sldMk cId="2920650541" sldId="336"/>
        </pc:sldMkLst>
        <pc:grpChg chg="del">
          <ac:chgData name="Manuela Pichler" userId="07a841c1-49c8-4352-a8c3-3a0d96cf9a08" providerId="ADAL" clId="{F7D784F4-EDA8-4F5D-B495-BA84C2DAABD3}" dt="2020-09-30T10:22:18.786" v="18" actId="478"/>
          <ac:grpSpMkLst>
            <pc:docMk/>
            <pc:sldMk cId="2920650541" sldId="336"/>
            <ac:grpSpMk id="75" creationId="{FE232BF7-7C8E-B24D-98F9-879A0E63271C}"/>
          </ac:grpSpMkLst>
        </pc:grpChg>
        <pc:grpChg chg="del">
          <ac:chgData name="Manuela Pichler" userId="07a841c1-49c8-4352-a8c3-3a0d96cf9a08" providerId="ADAL" clId="{F7D784F4-EDA8-4F5D-B495-BA84C2DAABD3}" dt="2020-09-30T10:22:14.344" v="15" actId="478"/>
          <ac:grpSpMkLst>
            <pc:docMk/>
            <pc:sldMk cId="2920650541" sldId="336"/>
            <ac:grpSpMk id="83" creationId="{85B56489-F913-1E49-9656-979AC39368C4}"/>
          </ac:grpSpMkLst>
        </pc:grpChg>
        <pc:grpChg chg="del">
          <ac:chgData name="Manuela Pichler" userId="07a841c1-49c8-4352-a8c3-3a0d96cf9a08" providerId="ADAL" clId="{F7D784F4-EDA8-4F5D-B495-BA84C2DAABD3}" dt="2020-09-30T10:22:01.758" v="7" actId="478"/>
          <ac:grpSpMkLst>
            <pc:docMk/>
            <pc:sldMk cId="2920650541" sldId="336"/>
            <ac:grpSpMk id="97" creationId="{5222F153-F65B-3443-B222-BF6280E7FDAB}"/>
          </ac:grpSpMkLst>
        </pc:grpChg>
        <pc:grpChg chg="del">
          <ac:chgData name="Manuela Pichler" userId="07a841c1-49c8-4352-a8c3-3a0d96cf9a08" providerId="ADAL" clId="{F7D784F4-EDA8-4F5D-B495-BA84C2DAABD3}" dt="2020-09-30T10:22:08.498" v="11" actId="478"/>
          <ac:grpSpMkLst>
            <pc:docMk/>
            <pc:sldMk cId="2920650541" sldId="336"/>
            <ac:grpSpMk id="101" creationId="{1DF41A7C-D61D-F240-B1A3-25EC3D62F414}"/>
          </ac:grpSpMkLst>
        </pc:grpChg>
        <pc:picChg chg="add mod">
          <ac:chgData name="Manuela Pichler" userId="07a841c1-49c8-4352-a8c3-3a0d96cf9a08" providerId="ADAL" clId="{F7D784F4-EDA8-4F5D-B495-BA84C2DAABD3}" dt="2020-09-30T10:22:38.385" v="23" actId="1076"/>
          <ac:picMkLst>
            <pc:docMk/>
            <pc:sldMk cId="2920650541" sldId="336"/>
            <ac:picMk id="3" creationId="{50ECEB85-58F7-4CFA-B30A-3C342381A3A9}"/>
          </ac:picMkLst>
        </pc:picChg>
        <pc:picChg chg="add mod">
          <ac:chgData name="Manuela Pichler" userId="07a841c1-49c8-4352-a8c3-3a0d96cf9a08" providerId="ADAL" clId="{F7D784F4-EDA8-4F5D-B495-BA84C2DAABD3}" dt="2020-09-30T10:22:43.936" v="24" actId="1076"/>
          <ac:picMkLst>
            <pc:docMk/>
            <pc:sldMk cId="2920650541" sldId="336"/>
            <ac:picMk id="5" creationId="{F14ED77A-ED1F-427E-A9B3-4DAC9285B1BC}"/>
          </ac:picMkLst>
        </pc:picChg>
        <pc:picChg chg="add mod">
          <ac:chgData name="Manuela Pichler" userId="07a841c1-49c8-4352-a8c3-3a0d96cf9a08" providerId="ADAL" clId="{F7D784F4-EDA8-4F5D-B495-BA84C2DAABD3}" dt="2020-09-30T10:22:33.903" v="22" actId="1076"/>
          <ac:picMkLst>
            <pc:docMk/>
            <pc:sldMk cId="2920650541" sldId="336"/>
            <ac:picMk id="7" creationId="{3BD730E8-AAF9-435C-B8EE-6CAE1A37D6AA}"/>
          </ac:picMkLst>
        </pc:picChg>
        <pc:picChg chg="add mod">
          <ac:chgData name="Manuela Pichler" userId="07a841c1-49c8-4352-a8c3-3a0d96cf9a08" providerId="ADAL" clId="{F7D784F4-EDA8-4F5D-B495-BA84C2DAABD3}" dt="2020-09-30T10:22:47.415" v="25" actId="1076"/>
          <ac:picMkLst>
            <pc:docMk/>
            <pc:sldMk cId="2920650541" sldId="336"/>
            <ac:picMk id="9" creationId="{926273F8-C1F2-4E00-82CF-E5C91C5775C5}"/>
          </ac:picMkLst>
        </pc:picChg>
      </pc:sldChg>
      <pc:sldChg chg="addSp delSp modSp mod modNotesTx">
        <pc:chgData name="Manuela Pichler" userId="07a841c1-49c8-4352-a8c3-3a0d96cf9a08" providerId="ADAL" clId="{F7D784F4-EDA8-4F5D-B495-BA84C2DAABD3}" dt="2020-09-30T11:20:55.084" v="280"/>
        <pc:sldMkLst>
          <pc:docMk/>
          <pc:sldMk cId="1931372935" sldId="1620"/>
        </pc:sldMkLst>
        <pc:spChg chg="mod">
          <ac:chgData name="Manuela Pichler" userId="07a841c1-49c8-4352-a8c3-3a0d96cf9a08" providerId="ADAL" clId="{F7D784F4-EDA8-4F5D-B495-BA84C2DAABD3}" dt="2020-09-30T11:20:40.679" v="269" actId="20577"/>
          <ac:spMkLst>
            <pc:docMk/>
            <pc:sldMk cId="1931372935" sldId="1620"/>
            <ac:spMk id="5" creationId="{CAF9F0A0-5D15-477E-8BFD-E834194B822B}"/>
          </ac:spMkLst>
        </pc:spChg>
        <pc:picChg chg="add mod ord">
          <ac:chgData name="Manuela Pichler" userId="07a841c1-49c8-4352-a8c3-3a0d96cf9a08" providerId="ADAL" clId="{F7D784F4-EDA8-4F5D-B495-BA84C2DAABD3}" dt="2020-09-30T11:20:23.391" v="254" actId="170"/>
          <ac:picMkLst>
            <pc:docMk/>
            <pc:sldMk cId="1931372935" sldId="1620"/>
            <ac:picMk id="4" creationId="{A9CAA241-3430-45B9-B1B0-A3854A0909C6}"/>
          </ac:picMkLst>
        </pc:picChg>
        <pc:picChg chg="add del mod">
          <ac:chgData name="Manuela Pichler" userId="07a841c1-49c8-4352-a8c3-3a0d96cf9a08" providerId="ADAL" clId="{F7D784F4-EDA8-4F5D-B495-BA84C2DAABD3}" dt="2020-09-30T11:20:30.318" v="255" actId="1076"/>
          <ac:picMkLst>
            <pc:docMk/>
            <pc:sldMk cId="1931372935" sldId="1620"/>
            <ac:picMk id="14" creationId="{8CAE73BF-0783-4C8B-B210-21EC9F80BBF0}"/>
          </ac:picMkLst>
        </pc:picChg>
        <pc:picChg chg="del">
          <ac:chgData name="Manuela Pichler" userId="07a841c1-49c8-4352-a8c3-3a0d96cf9a08" providerId="ADAL" clId="{F7D784F4-EDA8-4F5D-B495-BA84C2DAABD3}" dt="2020-09-30T11:19:46.821" v="240" actId="478"/>
          <ac:picMkLst>
            <pc:docMk/>
            <pc:sldMk cId="1931372935" sldId="1620"/>
            <ac:picMk id="2050" creationId="{F96A135A-D665-4FD4-AB13-6DBF23D47244}"/>
          </ac:picMkLst>
        </pc:picChg>
      </pc:sldChg>
      <pc:sldChg chg="addSp delSp modSp add mod modNotesTx">
        <pc:chgData name="Manuela Pichler" userId="07a841c1-49c8-4352-a8c3-3a0d96cf9a08" providerId="ADAL" clId="{F7D784F4-EDA8-4F5D-B495-BA84C2DAABD3}" dt="2020-09-30T12:57:58.523" v="555" actId="6549"/>
        <pc:sldMkLst>
          <pc:docMk/>
          <pc:sldMk cId="21991821" sldId="1623"/>
        </pc:sldMkLst>
        <pc:spChg chg="mod">
          <ac:chgData name="Manuela Pichler" userId="07a841c1-49c8-4352-a8c3-3a0d96cf9a08" providerId="ADAL" clId="{F7D784F4-EDA8-4F5D-B495-BA84C2DAABD3}" dt="2020-09-30T12:54:55.212" v="465" actId="1076"/>
          <ac:spMkLst>
            <pc:docMk/>
            <pc:sldMk cId="21991821" sldId="1623"/>
            <ac:spMk id="8" creationId="{A53F1158-03FA-4073-8A0F-69A485D48033}"/>
          </ac:spMkLst>
        </pc:spChg>
        <pc:spChg chg="mod">
          <ac:chgData name="Manuela Pichler" userId="07a841c1-49c8-4352-a8c3-3a0d96cf9a08" providerId="ADAL" clId="{F7D784F4-EDA8-4F5D-B495-BA84C2DAABD3}" dt="2020-09-30T12:55:41.360" v="520" actId="1076"/>
          <ac:spMkLst>
            <pc:docMk/>
            <pc:sldMk cId="21991821" sldId="1623"/>
            <ac:spMk id="9" creationId="{601EFE86-CB5A-4B3E-A298-ACE18D9D16D6}"/>
          </ac:spMkLst>
        </pc:spChg>
        <pc:spChg chg="mod">
          <ac:chgData name="Manuela Pichler" userId="07a841c1-49c8-4352-a8c3-3a0d96cf9a08" providerId="ADAL" clId="{F7D784F4-EDA8-4F5D-B495-BA84C2DAABD3}" dt="2020-09-30T12:55:15.953" v="490" actId="14100"/>
          <ac:spMkLst>
            <pc:docMk/>
            <pc:sldMk cId="21991821" sldId="1623"/>
            <ac:spMk id="20" creationId="{9EC1EE0E-C6BF-4355-8787-3B6EE1980D35}"/>
          </ac:spMkLst>
        </pc:spChg>
        <pc:spChg chg="mod">
          <ac:chgData name="Manuela Pichler" userId="07a841c1-49c8-4352-a8c3-3a0d96cf9a08" providerId="ADAL" clId="{F7D784F4-EDA8-4F5D-B495-BA84C2DAABD3}" dt="2020-09-30T12:55:15.953" v="490" actId="14100"/>
          <ac:spMkLst>
            <pc:docMk/>
            <pc:sldMk cId="21991821" sldId="1623"/>
            <ac:spMk id="21" creationId="{71794F9F-91F8-4019-BB5C-A2EEBCE5E62B}"/>
          </ac:spMkLst>
        </pc:spChg>
        <pc:spChg chg="del mod">
          <ac:chgData name="Manuela Pichler" userId="07a841c1-49c8-4352-a8c3-3a0d96cf9a08" providerId="ADAL" clId="{F7D784F4-EDA8-4F5D-B495-BA84C2DAABD3}" dt="2020-09-30T12:54:50.437" v="464" actId="478"/>
          <ac:spMkLst>
            <pc:docMk/>
            <pc:sldMk cId="21991821" sldId="1623"/>
            <ac:spMk id="22" creationId="{90C77061-F886-4D0A-9C23-D30A99306585}"/>
          </ac:spMkLst>
        </pc:spChg>
        <pc:spChg chg="del mod">
          <ac:chgData name="Manuela Pichler" userId="07a841c1-49c8-4352-a8c3-3a0d96cf9a08" providerId="ADAL" clId="{F7D784F4-EDA8-4F5D-B495-BA84C2DAABD3}" dt="2020-09-30T12:54:49.401" v="463" actId="478"/>
          <ac:spMkLst>
            <pc:docMk/>
            <pc:sldMk cId="21991821" sldId="1623"/>
            <ac:spMk id="23" creationId="{8D5014CD-B79E-455B-BF96-EA40D704235D}"/>
          </ac:spMkLst>
        </pc:spChg>
        <pc:spChg chg="del mod">
          <ac:chgData name="Manuela Pichler" userId="07a841c1-49c8-4352-a8c3-3a0d96cf9a08" providerId="ADAL" clId="{F7D784F4-EDA8-4F5D-B495-BA84C2DAABD3}" dt="2020-09-30T12:54:47.447" v="461" actId="478"/>
          <ac:spMkLst>
            <pc:docMk/>
            <pc:sldMk cId="21991821" sldId="1623"/>
            <ac:spMk id="24" creationId="{F9AA2A50-BBD3-43BF-A490-80E98D86E3CE}"/>
          </ac:spMkLst>
        </pc:spChg>
        <pc:spChg chg="del mod">
          <ac:chgData name="Manuela Pichler" userId="07a841c1-49c8-4352-a8c3-3a0d96cf9a08" providerId="ADAL" clId="{F7D784F4-EDA8-4F5D-B495-BA84C2DAABD3}" dt="2020-09-30T12:54:48.491" v="462" actId="478"/>
          <ac:spMkLst>
            <pc:docMk/>
            <pc:sldMk cId="21991821" sldId="1623"/>
            <ac:spMk id="25" creationId="{7F125F64-A05D-4F00-AAFF-43AF00919B7F}"/>
          </ac:spMkLst>
        </pc:spChg>
        <pc:spChg chg="del mod">
          <ac:chgData name="Manuela Pichler" userId="07a841c1-49c8-4352-a8c3-3a0d96cf9a08" providerId="ADAL" clId="{F7D784F4-EDA8-4F5D-B495-BA84C2DAABD3}" dt="2020-09-30T12:54:46.278" v="460" actId="478"/>
          <ac:spMkLst>
            <pc:docMk/>
            <pc:sldMk cId="21991821" sldId="1623"/>
            <ac:spMk id="26" creationId="{59066EEB-DE20-4D7A-B0CA-D43683DEEF2C}"/>
          </ac:spMkLst>
        </pc:spChg>
        <pc:spChg chg="del mod">
          <ac:chgData name="Manuela Pichler" userId="07a841c1-49c8-4352-a8c3-3a0d96cf9a08" providerId="ADAL" clId="{F7D784F4-EDA8-4F5D-B495-BA84C2DAABD3}" dt="2020-09-30T12:54:45.120" v="459" actId="478"/>
          <ac:spMkLst>
            <pc:docMk/>
            <pc:sldMk cId="21991821" sldId="1623"/>
            <ac:spMk id="27" creationId="{3949B6B2-551F-4703-A371-17B4EE0BC203}"/>
          </ac:spMkLst>
        </pc:spChg>
        <pc:spChg chg="del">
          <ac:chgData name="Manuela Pichler" userId="07a841c1-49c8-4352-a8c3-3a0d96cf9a08" providerId="ADAL" clId="{F7D784F4-EDA8-4F5D-B495-BA84C2DAABD3}" dt="2020-09-30T12:54:36.621" v="457" actId="478"/>
          <ac:spMkLst>
            <pc:docMk/>
            <pc:sldMk cId="21991821" sldId="1623"/>
            <ac:spMk id="28" creationId="{B6548B8B-2DD2-4479-8D59-6787DB353DCA}"/>
          </ac:spMkLst>
        </pc:spChg>
        <pc:spChg chg="mod">
          <ac:chgData name="Manuela Pichler" userId="07a841c1-49c8-4352-a8c3-3a0d96cf9a08" providerId="ADAL" clId="{F7D784F4-EDA8-4F5D-B495-BA84C2DAABD3}" dt="2020-09-30T12:55:47.376" v="522" actId="1076"/>
          <ac:spMkLst>
            <pc:docMk/>
            <pc:sldMk cId="21991821" sldId="1623"/>
            <ac:spMk id="37" creationId="{BAB89780-4C27-45A8-A015-B0E252E991FC}"/>
          </ac:spMkLst>
        </pc:spChg>
        <pc:spChg chg="mod">
          <ac:chgData name="Manuela Pichler" userId="07a841c1-49c8-4352-a8c3-3a0d96cf9a08" providerId="ADAL" clId="{F7D784F4-EDA8-4F5D-B495-BA84C2DAABD3}" dt="2020-09-30T12:55:47.376" v="522" actId="1076"/>
          <ac:spMkLst>
            <pc:docMk/>
            <pc:sldMk cId="21991821" sldId="1623"/>
            <ac:spMk id="38" creationId="{FC47109C-2784-4527-AAD4-E8F63AC3EFC1}"/>
          </ac:spMkLst>
        </pc:spChg>
        <pc:spChg chg="del mod">
          <ac:chgData name="Manuela Pichler" userId="07a841c1-49c8-4352-a8c3-3a0d96cf9a08" providerId="ADAL" clId="{F7D784F4-EDA8-4F5D-B495-BA84C2DAABD3}" dt="2020-09-30T12:55:04.074" v="471" actId="478"/>
          <ac:spMkLst>
            <pc:docMk/>
            <pc:sldMk cId="21991821" sldId="1623"/>
            <ac:spMk id="39" creationId="{30C1C7D0-425A-40FD-8837-3478793F4D92}"/>
          </ac:spMkLst>
        </pc:spChg>
        <pc:spChg chg="del mod">
          <ac:chgData name="Manuela Pichler" userId="07a841c1-49c8-4352-a8c3-3a0d96cf9a08" providerId="ADAL" clId="{F7D784F4-EDA8-4F5D-B495-BA84C2DAABD3}" dt="2020-09-30T12:55:02.215" v="469" actId="478"/>
          <ac:spMkLst>
            <pc:docMk/>
            <pc:sldMk cId="21991821" sldId="1623"/>
            <ac:spMk id="40" creationId="{8A65A747-DDCC-4661-B385-95C9C412C182}"/>
          </ac:spMkLst>
        </pc:spChg>
        <pc:spChg chg="del">
          <ac:chgData name="Manuela Pichler" userId="07a841c1-49c8-4352-a8c3-3a0d96cf9a08" providerId="ADAL" clId="{F7D784F4-EDA8-4F5D-B495-BA84C2DAABD3}" dt="2020-09-30T12:54:56.712" v="466" actId="478"/>
          <ac:spMkLst>
            <pc:docMk/>
            <pc:sldMk cId="21991821" sldId="1623"/>
            <ac:spMk id="41" creationId="{C596965A-EB0A-4D9B-9C5F-89D00D5B4DF0}"/>
          </ac:spMkLst>
        </pc:spChg>
        <pc:spChg chg="del mod">
          <ac:chgData name="Manuela Pichler" userId="07a841c1-49c8-4352-a8c3-3a0d96cf9a08" providerId="ADAL" clId="{F7D784F4-EDA8-4F5D-B495-BA84C2DAABD3}" dt="2020-09-30T12:55:03.076" v="470" actId="478"/>
          <ac:spMkLst>
            <pc:docMk/>
            <pc:sldMk cId="21991821" sldId="1623"/>
            <ac:spMk id="42" creationId="{CD91172A-DD8C-4F23-9A98-CE8A742CB32B}"/>
          </ac:spMkLst>
        </pc:spChg>
        <pc:spChg chg="del mod">
          <ac:chgData name="Manuela Pichler" userId="07a841c1-49c8-4352-a8c3-3a0d96cf9a08" providerId="ADAL" clId="{F7D784F4-EDA8-4F5D-B495-BA84C2DAABD3}" dt="2020-09-30T12:55:01.218" v="468" actId="478"/>
          <ac:spMkLst>
            <pc:docMk/>
            <pc:sldMk cId="21991821" sldId="1623"/>
            <ac:spMk id="43" creationId="{EB3597DA-E6F3-4B03-B29C-C7769E184CE0}"/>
          </ac:spMkLst>
        </pc:spChg>
        <pc:spChg chg="del mod">
          <ac:chgData name="Manuela Pichler" userId="07a841c1-49c8-4352-a8c3-3a0d96cf9a08" providerId="ADAL" clId="{F7D784F4-EDA8-4F5D-B495-BA84C2DAABD3}" dt="2020-09-30T12:55:05.194" v="472" actId="478"/>
          <ac:spMkLst>
            <pc:docMk/>
            <pc:sldMk cId="21991821" sldId="1623"/>
            <ac:spMk id="44" creationId="{11E333FF-4660-4C57-A064-615F34BD9531}"/>
          </ac:spMkLst>
        </pc:spChg>
        <pc:spChg chg="del mod">
          <ac:chgData name="Manuela Pichler" userId="07a841c1-49c8-4352-a8c3-3a0d96cf9a08" providerId="ADAL" clId="{F7D784F4-EDA8-4F5D-B495-BA84C2DAABD3}" dt="2020-09-30T12:55:06.031" v="473" actId="478"/>
          <ac:spMkLst>
            <pc:docMk/>
            <pc:sldMk cId="21991821" sldId="1623"/>
            <ac:spMk id="45" creationId="{AC74430A-A518-41DB-BDC9-512D949394EE}"/>
          </ac:spMkLst>
        </pc:spChg>
        <pc:grpChg chg="add">
          <ac:chgData name="Manuela Pichler" userId="07a841c1-49c8-4352-a8c3-3a0d96cf9a08" providerId="ADAL" clId="{F7D784F4-EDA8-4F5D-B495-BA84C2DAABD3}" dt="2020-09-30T12:56:34.032" v="538" actId="164"/>
          <ac:grpSpMkLst>
            <pc:docMk/>
            <pc:sldMk cId="21991821" sldId="1623"/>
            <ac:grpSpMk id="15" creationId="{223F51AB-DCB8-4144-BD71-56A1AEA84DCD}"/>
          </ac:grpSpMkLst>
        </pc:grpChg>
        <pc:grpChg chg="mod">
          <ac:chgData name="Manuela Pichler" userId="07a841c1-49c8-4352-a8c3-3a0d96cf9a08" providerId="ADAL" clId="{F7D784F4-EDA8-4F5D-B495-BA84C2DAABD3}" dt="2020-09-30T12:55:15.953" v="490" actId="14100"/>
          <ac:grpSpMkLst>
            <pc:docMk/>
            <pc:sldMk cId="21991821" sldId="1623"/>
            <ac:grpSpMk id="29" creationId="{EFEC83CB-8264-497F-8B96-A508B0FE1542}"/>
          </ac:grpSpMkLst>
        </pc:grpChg>
        <pc:grpChg chg="mod">
          <ac:chgData name="Manuela Pichler" userId="07a841c1-49c8-4352-a8c3-3a0d96cf9a08" providerId="ADAL" clId="{F7D784F4-EDA8-4F5D-B495-BA84C2DAABD3}" dt="2020-09-30T12:55:47.376" v="522" actId="1076"/>
          <ac:grpSpMkLst>
            <pc:docMk/>
            <pc:sldMk cId="21991821" sldId="1623"/>
            <ac:grpSpMk id="36" creationId="{67E3AEC4-5583-4B77-ADD5-3836ABCD2D04}"/>
          </ac:grpSpMkLst>
        </pc:grpChg>
        <pc:picChg chg="add mod">
          <ac:chgData name="Manuela Pichler" userId="07a841c1-49c8-4352-a8c3-3a0d96cf9a08" providerId="ADAL" clId="{F7D784F4-EDA8-4F5D-B495-BA84C2DAABD3}" dt="2020-09-30T12:56:18.017" v="535" actId="1076"/>
          <ac:picMkLst>
            <pc:docMk/>
            <pc:sldMk cId="21991821" sldId="1623"/>
            <ac:picMk id="10" creationId="{A5CDAE9C-7100-4CE6-A4F6-A6E76C85D40F}"/>
          </ac:picMkLst>
        </pc:picChg>
        <pc:picChg chg="add mod">
          <ac:chgData name="Manuela Pichler" userId="07a841c1-49c8-4352-a8c3-3a0d96cf9a08" providerId="ADAL" clId="{F7D784F4-EDA8-4F5D-B495-BA84C2DAABD3}" dt="2020-09-30T12:56:14.753" v="534" actId="1076"/>
          <ac:picMkLst>
            <pc:docMk/>
            <pc:sldMk cId="21991821" sldId="1623"/>
            <ac:picMk id="12" creationId="{35E4002A-D051-4D0C-821D-1BE541203695}"/>
          </ac:picMkLst>
        </pc:picChg>
        <pc:picChg chg="add mod">
          <ac:chgData name="Manuela Pichler" userId="07a841c1-49c8-4352-a8c3-3a0d96cf9a08" providerId="ADAL" clId="{F7D784F4-EDA8-4F5D-B495-BA84C2DAABD3}" dt="2020-09-30T12:56:24.193" v="537" actId="1076"/>
          <ac:picMkLst>
            <pc:docMk/>
            <pc:sldMk cId="21991821" sldId="1623"/>
            <ac:picMk id="13" creationId="{5CDFA439-FF01-4FA4-8224-DBF8109E0B18}"/>
          </ac:picMkLst>
        </pc:picChg>
        <pc:picChg chg="add mod">
          <ac:chgData name="Manuela Pichler" userId="07a841c1-49c8-4352-a8c3-3a0d96cf9a08" providerId="ADAL" clId="{F7D784F4-EDA8-4F5D-B495-BA84C2DAABD3}" dt="2020-09-30T12:56:24.193" v="537" actId="1076"/>
          <ac:picMkLst>
            <pc:docMk/>
            <pc:sldMk cId="21991821" sldId="1623"/>
            <ac:picMk id="14" creationId="{14F02C6E-81B9-4E1B-B7EB-725D080D9133}"/>
          </ac:picMkLst>
        </pc:picChg>
      </pc:sldChg>
      <pc:sldChg chg="modSp mod">
        <pc:chgData name="Manuela Pichler" userId="07a841c1-49c8-4352-a8c3-3a0d96cf9a08" providerId="ADAL" clId="{F7D784F4-EDA8-4F5D-B495-BA84C2DAABD3}" dt="2020-09-30T11:28:28.714" v="408" actId="1076"/>
        <pc:sldMkLst>
          <pc:docMk/>
          <pc:sldMk cId="247361136" sldId="1626"/>
        </pc:sldMkLst>
        <pc:spChg chg="mod">
          <ac:chgData name="Manuela Pichler" userId="07a841c1-49c8-4352-a8c3-3a0d96cf9a08" providerId="ADAL" clId="{F7D784F4-EDA8-4F5D-B495-BA84C2DAABD3}" dt="2020-09-30T11:28:28.714" v="408" actId="1076"/>
          <ac:spMkLst>
            <pc:docMk/>
            <pc:sldMk cId="247361136" sldId="1626"/>
            <ac:spMk id="5" creationId="{9EFA7C87-9100-4D40-A511-6AACA54C9DF5}"/>
          </ac:spMkLst>
        </pc:spChg>
        <pc:spChg chg="ord">
          <ac:chgData name="Manuela Pichler" userId="07a841c1-49c8-4352-a8c3-3a0d96cf9a08" providerId="ADAL" clId="{F7D784F4-EDA8-4F5D-B495-BA84C2DAABD3}" dt="2020-09-30T11:28:26.280" v="407" actId="166"/>
          <ac:spMkLst>
            <pc:docMk/>
            <pc:sldMk cId="247361136" sldId="1626"/>
            <ac:spMk id="9" creationId="{4E682E1C-8C6E-42A8-BD0C-BBE27B0B0B19}"/>
          </ac:spMkLst>
        </pc:spChg>
        <pc:grpChg chg="ord">
          <ac:chgData name="Manuela Pichler" userId="07a841c1-49c8-4352-a8c3-3a0d96cf9a08" providerId="ADAL" clId="{F7D784F4-EDA8-4F5D-B495-BA84C2DAABD3}" dt="2020-09-30T11:28:26.280" v="407" actId="166"/>
          <ac:grpSpMkLst>
            <pc:docMk/>
            <pc:sldMk cId="247361136" sldId="1626"/>
            <ac:grpSpMk id="24" creationId="{403B1BF5-3E92-4CA1-8FCC-ED01ED46CDFA}"/>
          </ac:grpSpMkLst>
        </pc:grpChg>
      </pc:sldChg>
      <pc:sldChg chg="addSp delSp modSp add">
        <pc:chgData name="Manuela Pichler" userId="07a841c1-49c8-4352-a8c3-3a0d96cf9a08" providerId="ADAL" clId="{F7D784F4-EDA8-4F5D-B495-BA84C2DAABD3}" dt="2020-09-30T12:56:46.927" v="543" actId="1076"/>
        <pc:sldMkLst>
          <pc:docMk/>
          <pc:sldMk cId="978387420" sldId="1629"/>
        </pc:sldMkLst>
        <pc:spChg chg="mod">
          <ac:chgData name="Manuela Pichler" userId="07a841c1-49c8-4352-a8c3-3a0d96cf9a08" providerId="ADAL" clId="{F7D784F4-EDA8-4F5D-B495-BA84C2DAABD3}" dt="2020-09-30T12:56:40.591" v="540"/>
          <ac:spMkLst>
            <pc:docMk/>
            <pc:sldMk cId="978387420" sldId="1629"/>
            <ac:spMk id="44" creationId="{410C4E9C-6B12-4046-B9D8-D15B435E3C33}"/>
          </ac:spMkLst>
        </pc:spChg>
        <pc:spChg chg="mod">
          <ac:chgData name="Manuela Pichler" userId="07a841c1-49c8-4352-a8c3-3a0d96cf9a08" providerId="ADAL" clId="{F7D784F4-EDA8-4F5D-B495-BA84C2DAABD3}" dt="2020-09-30T12:56:40.591" v="540"/>
          <ac:spMkLst>
            <pc:docMk/>
            <pc:sldMk cId="978387420" sldId="1629"/>
            <ac:spMk id="50" creationId="{A661E523-D166-427D-99B8-61B966F6E447}"/>
          </ac:spMkLst>
        </pc:spChg>
        <pc:spChg chg="mod">
          <ac:chgData name="Manuela Pichler" userId="07a841c1-49c8-4352-a8c3-3a0d96cf9a08" providerId="ADAL" clId="{F7D784F4-EDA8-4F5D-B495-BA84C2DAABD3}" dt="2020-09-30T12:56:40.591" v="540"/>
          <ac:spMkLst>
            <pc:docMk/>
            <pc:sldMk cId="978387420" sldId="1629"/>
            <ac:spMk id="51" creationId="{78D621D6-C26B-4C55-A0A9-A41CED550875}"/>
          </ac:spMkLst>
        </pc:spChg>
        <pc:spChg chg="mod">
          <ac:chgData name="Manuela Pichler" userId="07a841c1-49c8-4352-a8c3-3a0d96cf9a08" providerId="ADAL" clId="{F7D784F4-EDA8-4F5D-B495-BA84C2DAABD3}" dt="2020-09-30T12:56:46.927" v="543" actId="1076"/>
          <ac:spMkLst>
            <pc:docMk/>
            <pc:sldMk cId="978387420" sldId="1629"/>
            <ac:spMk id="53" creationId="{CDF93C37-7D5E-4B8B-92DE-4B3B6F25F692}"/>
          </ac:spMkLst>
        </pc:spChg>
        <pc:spChg chg="mod">
          <ac:chgData name="Manuela Pichler" userId="07a841c1-49c8-4352-a8c3-3a0d96cf9a08" providerId="ADAL" clId="{F7D784F4-EDA8-4F5D-B495-BA84C2DAABD3}" dt="2020-09-30T12:56:46.927" v="543" actId="1076"/>
          <ac:spMkLst>
            <pc:docMk/>
            <pc:sldMk cId="978387420" sldId="1629"/>
            <ac:spMk id="57" creationId="{67CA5354-3653-4457-AE90-E291380563DF}"/>
          </ac:spMkLst>
        </pc:spChg>
        <pc:spChg chg="mod">
          <ac:chgData name="Manuela Pichler" userId="07a841c1-49c8-4352-a8c3-3a0d96cf9a08" providerId="ADAL" clId="{F7D784F4-EDA8-4F5D-B495-BA84C2DAABD3}" dt="2020-09-30T12:56:46.927" v="543" actId="1076"/>
          <ac:spMkLst>
            <pc:docMk/>
            <pc:sldMk cId="978387420" sldId="1629"/>
            <ac:spMk id="58" creationId="{D16FE891-D556-4090-8189-955489E38472}"/>
          </ac:spMkLst>
        </pc:spChg>
        <pc:spChg chg="del">
          <ac:chgData name="Manuela Pichler" userId="07a841c1-49c8-4352-a8c3-3a0d96cf9a08" providerId="ADAL" clId="{F7D784F4-EDA8-4F5D-B495-BA84C2DAABD3}" dt="2020-09-30T12:56:39.314" v="539" actId="478"/>
          <ac:spMkLst>
            <pc:docMk/>
            <pc:sldMk cId="978387420" sldId="1629"/>
            <ac:spMk id="79" creationId="{7B14A047-B12E-41FA-8AD5-B6C0F876F731}"/>
          </ac:spMkLst>
        </pc:spChg>
        <pc:spChg chg="del">
          <ac:chgData name="Manuela Pichler" userId="07a841c1-49c8-4352-a8c3-3a0d96cf9a08" providerId="ADAL" clId="{F7D784F4-EDA8-4F5D-B495-BA84C2DAABD3}" dt="2020-09-30T12:56:43.802" v="541" actId="478"/>
          <ac:spMkLst>
            <pc:docMk/>
            <pc:sldMk cId="978387420" sldId="1629"/>
            <ac:spMk id="94" creationId="{24DF3BC4-8750-4FBC-BE32-09F1F6404AD8}"/>
          </ac:spMkLst>
        </pc:spChg>
        <pc:grpChg chg="add mod">
          <ac:chgData name="Manuela Pichler" userId="07a841c1-49c8-4352-a8c3-3a0d96cf9a08" providerId="ADAL" clId="{F7D784F4-EDA8-4F5D-B495-BA84C2DAABD3}" dt="2020-09-30T12:56:40.591" v="540"/>
          <ac:grpSpMkLst>
            <pc:docMk/>
            <pc:sldMk cId="978387420" sldId="1629"/>
            <ac:grpSpMk id="43" creationId="{772C2564-62CA-43BB-B841-5DDA80246EAB}"/>
          </ac:grpSpMkLst>
        </pc:grpChg>
        <pc:grpChg chg="mod">
          <ac:chgData name="Manuela Pichler" userId="07a841c1-49c8-4352-a8c3-3a0d96cf9a08" providerId="ADAL" clId="{F7D784F4-EDA8-4F5D-B495-BA84C2DAABD3}" dt="2020-09-30T12:56:40.591" v="540"/>
          <ac:grpSpMkLst>
            <pc:docMk/>
            <pc:sldMk cId="978387420" sldId="1629"/>
            <ac:grpSpMk id="45" creationId="{8190A183-53A9-4B97-A5B7-0F7B88A5F14A}"/>
          </ac:grpSpMkLst>
        </pc:grpChg>
        <pc:grpChg chg="add mod">
          <ac:chgData name="Manuela Pichler" userId="07a841c1-49c8-4352-a8c3-3a0d96cf9a08" providerId="ADAL" clId="{F7D784F4-EDA8-4F5D-B495-BA84C2DAABD3}" dt="2020-09-30T12:56:46.927" v="543" actId="1076"/>
          <ac:grpSpMkLst>
            <pc:docMk/>
            <pc:sldMk cId="978387420" sldId="1629"/>
            <ac:grpSpMk id="52" creationId="{089CDE90-2988-4EF7-8BDE-5873107247EF}"/>
          </ac:grpSpMkLst>
        </pc:grpChg>
        <pc:grpChg chg="mod">
          <ac:chgData name="Manuela Pichler" userId="07a841c1-49c8-4352-a8c3-3a0d96cf9a08" providerId="ADAL" clId="{F7D784F4-EDA8-4F5D-B495-BA84C2DAABD3}" dt="2020-09-30T12:56:46.927" v="543" actId="1076"/>
          <ac:grpSpMkLst>
            <pc:docMk/>
            <pc:sldMk cId="978387420" sldId="1629"/>
            <ac:grpSpMk id="54" creationId="{EDB0E970-018D-4E86-9312-97EAA474DBF0}"/>
          </ac:grpSpMkLst>
        </pc:grpChg>
        <pc:grpChg chg="del">
          <ac:chgData name="Manuela Pichler" userId="07a841c1-49c8-4352-a8c3-3a0d96cf9a08" providerId="ADAL" clId="{F7D784F4-EDA8-4F5D-B495-BA84C2DAABD3}" dt="2020-09-30T12:56:39.314" v="539" actId="478"/>
          <ac:grpSpMkLst>
            <pc:docMk/>
            <pc:sldMk cId="978387420" sldId="1629"/>
            <ac:grpSpMk id="80" creationId="{48EF51B5-945D-4557-949A-EB651317BB95}"/>
          </ac:grpSpMkLst>
        </pc:grpChg>
        <pc:grpChg chg="del">
          <ac:chgData name="Manuela Pichler" userId="07a841c1-49c8-4352-a8c3-3a0d96cf9a08" providerId="ADAL" clId="{F7D784F4-EDA8-4F5D-B495-BA84C2DAABD3}" dt="2020-09-30T12:56:43.802" v="541" actId="478"/>
          <ac:grpSpMkLst>
            <pc:docMk/>
            <pc:sldMk cId="978387420" sldId="1629"/>
            <ac:grpSpMk id="98" creationId="{5E5FDD2B-D2D9-48EA-95AA-02774F0CD9DE}"/>
          </ac:grpSpMkLst>
        </pc:grpChg>
        <pc:picChg chg="mod">
          <ac:chgData name="Manuela Pichler" userId="07a841c1-49c8-4352-a8c3-3a0d96cf9a08" providerId="ADAL" clId="{F7D784F4-EDA8-4F5D-B495-BA84C2DAABD3}" dt="2020-09-30T12:56:40.591" v="540"/>
          <ac:picMkLst>
            <pc:docMk/>
            <pc:sldMk cId="978387420" sldId="1629"/>
            <ac:picMk id="46" creationId="{08CD2589-A4B4-42D5-9943-33FE9E15D81A}"/>
          </ac:picMkLst>
        </pc:picChg>
        <pc:picChg chg="mod">
          <ac:chgData name="Manuela Pichler" userId="07a841c1-49c8-4352-a8c3-3a0d96cf9a08" providerId="ADAL" clId="{F7D784F4-EDA8-4F5D-B495-BA84C2DAABD3}" dt="2020-09-30T12:56:40.591" v="540"/>
          <ac:picMkLst>
            <pc:docMk/>
            <pc:sldMk cId="978387420" sldId="1629"/>
            <ac:picMk id="49" creationId="{18192863-568F-451F-85DE-29A802BE5223}"/>
          </ac:picMkLst>
        </pc:picChg>
        <pc:picChg chg="mod">
          <ac:chgData name="Manuela Pichler" userId="07a841c1-49c8-4352-a8c3-3a0d96cf9a08" providerId="ADAL" clId="{F7D784F4-EDA8-4F5D-B495-BA84C2DAABD3}" dt="2020-09-30T12:56:46.927" v="543" actId="1076"/>
          <ac:picMkLst>
            <pc:docMk/>
            <pc:sldMk cId="978387420" sldId="1629"/>
            <ac:picMk id="55" creationId="{AFE93539-5825-4EA0-9DB0-DB2DB9D98026}"/>
          </ac:picMkLst>
        </pc:picChg>
        <pc:picChg chg="mod">
          <ac:chgData name="Manuela Pichler" userId="07a841c1-49c8-4352-a8c3-3a0d96cf9a08" providerId="ADAL" clId="{F7D784F4-EDA8-4F5D-B495-BA84C2DAABD3}" dt="2020-09-30T12:56:46.927" v="543" actId="1076"/>
          <ac:picMkLst>
            <pc:docMk/>
            <pc:sldMk cId="978387420" sldId="1629"/>
            <ac:picMk id="56" creationId="{AA351746-8E77-4033-AB3A-9CD0C873812C}"/>
          </ac:picMkLst>
        </pc:picChg>
      </pc:sldChg>
      <pc:sldChg chg="addSp delSp modSp add">
        <pc:chgData name="Manuela Pichler" userId="07a841c1-49c8-4352-a8c3-3a0d96cf9a08" providerId="ADAL" clId="{F7D784F4-EDA8-4F5D-B495-BA84C2DAABD3}" dt="2020-09-30T12:56:57.167" v="548" actId="1076"/>
        <pc:sldMkLst>
          <pc:docMk/>
          <pc:sldMk cId="2008698600" sldId="1630"/>
        </pc:sldMkLst>
        <pc:spChg chg="mod">
          <ac:chgData name="Manuela Pichler" userId="07a841c1-49c8-4352-a8c3-3a0d96cf9a08" providerId="ADAL" clId="{F7D784F4-EDA8-4F5D-B495-BA84C2DAABD3}" dt="2020-09-30T12:56:50.866" v="545"/>
          <ac:spMkLst>
            <pc:docMk/>
            <pc:sldMk cId="2008698600" sldId="1630"/>
            <ac:spMk id="45" creationId="{D2B0A11F-E202-4381-B383-4CB03BECB8BE}"/>
          </ac:spMkLst>
        </pc:spChg>
        <pc:spChg chg="mod">
          <ac:chgData name="Manuela Pichler" userId="07a841c1-49c8-4352-a8c3-3a0d96cf9a08" providerId="ADAL" clId="{F7D784F4-EDA8-4F5D-B495-BA84C2DAABD3}" dt="2020-09-30T12:56:50.866" v="545"/>
          <ac:spMkLst>
            <pc:docMk/>
            <pc:sldMk cId="2008698600" sldId="1630"/>
            <ac:spMk id="53" creationId="{6FA61B17-CDAF-4655-B5D6-F5B2ADA270E4}"/>
          </ac:spMkLst>
        </pc:spChg>
        <pc:spChg chg="mod">
          <ac:chgData name="Manuela Pichler" userId="07a841c1-49c8-4352-a8c3-3a0d96cf9a08" providerId="ADAL" clId="{F7D784F4-EDA8-4F5D-B495-BA84C2DAABD3}" dt="2020-09-30T12:56:50.866" v="545"/>
          <ac:spMkLst>
            <pc:docMk/>
            <pc:sldMk cId="2008698600" sldId="1630"/>
            <ac:spMk id="54" creationId="{9B16D623-C1E8-4759-9ACE-4331D8038913}"/>
          </ac:spMkLst>
        </pc:spChg>
        <pc:spChg chg="mod">
          <ac:chgData name="Manuela Pichler" userId="07a841c1-49c8-4352-a8c3-3a0d96cf9a08" providerId="ADAL" clId="{F7D784F4-EDA8-4F5D-B495-BA84C2DAABD3}" dt="2020-09-30T12:56:57.167" v="548" actId="1076"/>
          <ac:spMkLst>
            <pc:docMk/>
            <pc:sldMk cId="2008698600" sldId="1630"/>
            <ac:spMk id="58" creationId="{8AED1F85-3CF5-498F-B813-72C90C3A56B9}"/>
          </ac:spMkLst>
        </pc:spChg>
        <pc:spChg chg="mod">
          <ac:chgData name="Manuela Pichler" userId="07a841c1-49c8-4352-a8c3-3a0d96cf9a08" providerId="ADAL" clId="{F7D784F4-EDA8-4F5D-B495-BA84C2DAABD3}" dt="2020-09-30T12:56:57.167" v="548" actId="1076"/>
          <ac:spMkLst>
            <pc:docMk/>
            <pc:sldMk cId="2008698600" sldId="1630"/>
            <ac:spMk id="63" creationId="{0EC0AA69-B10C-424B-B561-AB37A66897DC}"/>
          </ac:spMkLst>
        </pc:spChg>
        <pc:spChg chg="mod">
          <ac:chgData name="Manuela Pichler" userId="07a841c1-49c8-4352-a8c3-3a0d96cf9a08" providerId="ADAL" clId="{F7D784F4-EDA8-4F5D-B495-BA84C2DAABD3}" dt="2020-09-30T12:56:57.167" v="548" actId="1076"/>
          <ac:spMkLst>
            <pc:docMk/>
            <pc:sldMk cId="2008698600" sldId="1630"/>
            <ac:spMk id="64" creationId="{9CFCFF49-12A8-4331-B791-FBD0841DFF39}"/>
          </ac:spMkLst>
        </pc:spChg>
        <pc:spChg chg="del">
          <ac:chgData name="Manuela Pichler" userId="07a841c1-49c8-4352-a8c3-3a0d96cf9a08" providerId="ADAL" clId="{F7D784F4-EDA8-4F5D-B495-BA84C2DAABD3}" dt="2020-09-30T12:56:50.491" v="544" actId="478"/>
          <ac:spMkLst>
            <pc:docMk/>
            <pc:sldMk cId="2008698600" sldId="1630"/>
            <ac:spMk id="68" creationId="{384BCD3C-B3DF-482C-A6E0-6FF60E6FA847}"/>
          </ac:spMkLst>
        </pc:spChg>
        <pc:spChg chg="del">
          <ac:chgData name="Manuela Pichler" userId="07a841c1-49c8-4352-a8c3-3a0d96cf9a08" providerId="ADAL" clId="{F7D784F4-EDA8-4F5D-B495-BA84C2DAABD3}" dt="2020-09-30T12:56:53.739" v="546" actId="478"/>
          <ac:spMkLst>
            <pc:docMk/>
            <pc:sldMk cId="2008698600" sldId="1630"/>
            <ac:spMk id="85" creationId="{15DC2D72-1C51-457E-A1E8-E3B5B82EE142}"/>
          </ac:spMkLst>
        </pc:spChg>
        <pc:grpChg chg="add mod">
          <ac:chgData name="Manuela Pichler" userId="07a841c1-49c8-4352-a8c3-3a0d96cf9a08" providerId="ADAL" clId="{F7D784F4-EDA8-4F5D-B495-BA84C2DAABD3}" dt="2020-09-30T12:56:50.866" v="545"/>
          <ac:grpSpMkLst>
            <pc:docMk/>
            <pc:sldMk cId="2008698600" sldId="1630"/>
            <ac:grpSpMk id="44" creationId="{F915C0A7-226D-45F4-AF43-14E6D04F1394}"/>
          </ac:grpSpMkLst>
        </pc:grpChg>
        <pc:grpChg chg="mod">
          <ac:chgData name="Manuela Pichler" userId="07a841c1-49c8-4352-a8c3-3a0d96cf9a08" providerId="ADAL" clId="{F7D784F4-EDA8-4F5D-B495-BA84C2DAABD3}" dt="2020-09-30T12:56:50.866" v="545"/>
          <ac:grpSpMkLst>
            <pc:docMk/>
            <pc:sldMk cId="2008698600" sldId="1630"/>
            <ac:grpSpMk id="49" creationId="{F828CDFD-AC7C-44DB-BB36-BB05BC7CCBAE}"/>
          </ac:grpSpMkLst>
        </pc:grpChg>
        <pc:grpChg chg="add mod">
          <ac:chgData name="Manuela Pichler" userId="07a841c1-49c8-4352-a8c3-3a0d96cf9a08" providerId="ADAL" clId="{F7D784F4-EDA8-4F5D-B495-BA84C2DAABD3}" dt="2020-09-30T12:56:57.167" v="548" actId="1076"/>
          <ac:grpSpMkLst>
            <pc:docMk/>
            <pc:sldMk cId="2008698600" sldId="1630"/>
            <ac:grpSpMk id="55" creationId="{5C824AE8-7EE4-4089-B692-255BB643A44D}"/>
          </ac:grpSpMkLst>
        </pc:grpChg>
        <pc:grpChg chg="mod">
          <ac:chgData name="Manuela Pichler" userId="07a841c1-49c8-4352-a8c3-3a0d96cf9a08" providerId="ADAL" clId="{F7D784F4-EDA8-4F5D-B495-BA84C2DAABD3}" dt="2020-09-30T12:56:57.167" v="548" actId="1076"/>
          <ac:grpSpMkLst>
            <pc:docMk/>
            <pc:sldMk cId="2008698600" sldId="1630"/>
            <ac:grpSpMk id="59" creationId="{00809581-C29A-4631-8C08-22D3F14AAC57}"/>
          </ac:grpSpMkLst>
        </pc:grpChg>
        <pc:grpChg chg="del">
          <ac:chgData name="Manuela Pichler" userId="07a841c1-49c8-4352-a8c3-3a0d96cf9a08" providerId="ADAL" clId="{F7D784F4-EDA8-4F5D-B495-BA84C2DAABD3}" dt="2020-09-30T12:56:50.491" v="544" actId="478"/>
          <ac:grpSpMkLst>
            <pc:docMk/>
            <pc:sldMk cId="2008698600" sldId="1630"/>
            <ac:grpSpMk id="69" creationId="{A30666DB-B8E3-4505-A674-6028D95C4BD6}"/>
          </ac:grpSpMkLst>
        </pc:grpChg>
        <pc:grpChg chg="del">
          <ac:chgData name="Manuela Pichler" userId="07a841c1-49c8-4352-a8c3-3a0d96cf9a08" providerId="ADAL" clId="{F7D784F4-EDA8-4F5D-B495-BA84C2DAABD3}" dt="2020-09-30T12:56:53.739" v="546" actId="478"/>
          <ac:grpSpMkLst>
            <pc:docMk/>
            <pc:sldMk cId="2008698600" sldId="1630"/>
            <ac:grpSpMk id="89" creationId="{4B437819-D824-4ED9-9344-6803BA153855}"/>
          </ac:grpSpMkLst>
        </pc:grpChg>
        <pc:picChg chg="mod">
          <ac:chgData name="Manuela Pichler" userId="07a841c1-49c8-4352-a8c3-3a0d96cf9a08" providerId="ADAL" clId="{F7D784F4-EDA8-4F5D-B495-BA84C2DAABD3}" dt="2020-09-30T12:56:50.866" v="545"/>
          <ac:picMkLst>
            <pc:docMk/>
            <pc:sldMk cId="2008698600" sldId="1630"/>
            <ac:picMk id="51" creationId="{8E9FBDBF-8941-4959-8C21-7FB69999BB15}"/>
          </ac:picMkLst>
        </pc:picChg>
        <pc:picChg chg="mod">
          <ac:chgData name="Manuela Pichler" userId="07a841c1-49c8-4352-a8c3-3a0d96cf9a08" providerId="ADAL" clId="{F7D784F4-EDA8-4F5D-B495-BA84C2DAABD3}" dt="2020-09-30T12:56:50.866" v="545"/>
          <ac:picMkLst>
            <pc:docMk/>
            <pc:sldMk cId="2008698600" sldId="1630"/>
            <ac:picMk id="52" creationId="{F0F75F20-0BA0-422C-8C26-F901CBD4302E}"/>
          </ac:picMkLst>
        </pc:picChg>
        <pc:picChg chg="mod">
          <ac:chgData name="Manuela Pichler" userId="07a841c1-49c8-4352-a8c3-3a0d96cf9a08" providerId="ADAL" clId="{F7D784F4-EDA8-4F5D-B495-BA84C2DAABD3}" dt="2020-09-30T12:56:57.167" v="548" actId="1076"/>
          <ac:picMkLst>
            <pc:docMk/>
            <pc:sldMk cId="2008698600" sldId="1630"/>
            <ac:picMk id="60" creationId="{0E68B5D7-CEFF-4D16-BA4C-4BEE4095C6E4}"/>
          </ac:picMkLst>
        </pc:picChg>
        <pc:picChg chg="mod">
          <ac:chgData name="Manuela Pichler" userId="07a841c1-49c8-4352-a8c3-3a0d96cf9a08" providerId="ADAL" clId="{F7D784F4-EDA8-4F5D-B495-BA84C2DAABD3}" dt="2020-09-30T12:56:57.167" v="548" actId="1076"/>
          <ac:picMkLst>
            <pc:docMk/>
            <pc:sldMk cId="2008698600" sldId="1630"/>
            <ac:picMk id="62" creationId="{C1FC85D7-1A0C-4254-9C77-CF9A0895B759}"/>
          </ac:picMkLst>
        </pc:picChg>
      </pc:sldChg>
      <pc:sldChg chg="add">
        <pc:chgData name="Manuela Pichler" userId="07a841c1-49c8-4352-a8c3-3a0d96cf9a08" providerId="ADAL" clId="{F7D784F4-EDA8-4F5D-B495-BA84C2DAABD3}" dt="2020-09-30T11:24:48.501" v="318"/>
        <pc:sldMkLst>
          <pc:docMk/>
          <pc:sldMk cId="509926583" sldId="1690"/>
        </pc:sldMkLst>
      </pc:sldChg>
      <pc:sldChg chg="add">
        <pc:chgData name="Manuela Pichler" userId="07a841c1-49c8-4352-a8c3-3a0d96cf9a08" providerId="ADAL" clId="{F7D784F4-EDA8-4F5D-B495-BA84C2DAABD3}" dt="2020-09-30T11:24:48.501" v="318"/>
        <pc:sldMkLst>
          <pc:docMk/>
          <pc:sldMk cId="3925769836" sldId="1691"/>
        </pc:sldMkLst>
      </pc:sldChg>
      <pc:sldChg chg="del">
        <pc:chgData name="Manuela Pichler" userId="07a841c1-49c8-4352-a8c3-3a0d96cf9a08" providerId="ADAL" clId="{F7D784F4-EDA8-4F5D-B495-BA84C2DAABD3}" dt="2020-09-30T11:24:51.558" v="319" actId="47"/>
        <pc:sldMkLst>
          <pc:docMk/>
          <pc:sldMk cId="861485224" sldId="3805"/>
        </pc:sldMkLst>
      </pc:sldChg>
      <pc:sldChg chg="del">
        <pc:chgData name="Manuela Pichler" userId="07a841c1-49c8-4352-a8c3-3a0d96cf9a08" providerId="ADAL" clId="{F7D784F4-EDA8-4F5D-B495-BA84C2DAABD3}" dt="2020-09-30T11:27:07.075" v="373" actId="47"/>
        <pc:sldMkLst>
          <pc:docMk/>
          <pc:sldMk cId="1103579216" sldId="10339"/>
        </pc:sldMkLst>
      </pc:sldChg>
      <pc:sldChg chg="modSp mod">
        <pc:chgData name="Manuela Pichler" userId="07a841c1-49c8-4352-a8c3-3a0d96cf9a08" providerId="ADAL" clId="{F7D784F4-EDA8-4F5D-B495-BA84C2DAABD3}" dt="2020-09-30T11:19:17.233" v="236"/>
        <pc:sldMkLst>
          <pc:docMk/>
          <pc:sldMk cId="1096705017" sldId="10341"/>
        </pc:sldMkLst>
        <pc:graphicFrameChg chg="mod modGraphic">
          <ac:chgData name="Manuela Pichler" userId="07a841c1-49c8-4352-a8c3-3a0d96cf9a08" providerId="ADAL" clId="{F7D784F4-EDA8-4F5D-B495-BA84C2DAABD3}" dt="2020-09-30T11:19:17.233" v="236"/>
          <ac:graphicFrameMkLst>
            <pc:docMk/>
            <pc:sldMk cId="1096705017" sldId="10341"/>
            <ac:graphicFrameMk id="4" creationId="{3F348A8F-B674-44BF-8ED5-55DDEBF958ED}"/>
          </ac:graphicFrameMkLst>
        </pc:graphicFrameChg>
      </pc:sldChg>
      <pc:sldChg chg="del">
        <pc:chgData name="Manuela Pichler" userId="07a841c1-49c8-4352-a8c3-3a0d96cf9a08" providerId="ADAL" clId="{F7D784F4-EDA8-4F5D-B495-BA84C2DAABD3}" dt="2020-09-30T11:24:53.194" v="320" actId="47"/>
        <pc:sldMkLst>
          <pc:docMk/>
          <pc:sldMk cId="2138284134" sldId="10348"/>
        </pc:sldMkLst>
      </pc:sldChg>
      <pc:sldChg chg="del">
        <pc:chgData name="Manuela Pichler" userId="07a841c1-49c8-4352-a8c3-3a0d96cf9a08" providerId="ADAL" clId="{F7D784F4-EDA8-4F5D-B495-BA84C2DAABD3}" dt="2020-09-30T11:23:05.687" v="287" actId="47"/>
        <pc:sldMkLst>
          <pc:docMk/>
          <pc:sldMk cId="203355081" sldId="10350"/>
        </pc:sldMkLst>
      </pc:sldChg>
      <pc:sldChg chg="del">
        <pc:chgData name="Manuela Pichler" userId="07a841c1-49c8-4352-a8c3-3a0d96cf9a08" providerId="ADAL" clId="{F7D784F4-EDA8-4F5D-B495-BA84C2DAABD3}" dt="2020-09-30T11:24:58.612" v="321" actId="47"/>
        <pc:sldMkLst>
          <pc:docMk/>
          <pc:sldMk cId="3506995708" sldId="10351"/>
        </pc:sldMkLst>
      </pc:sldChg>
      <pc:sldChg chg="del">
        <pc:chgData name="Manuela Pichler" userId="07a841c1-49c8-4352-a8c3-3a0d96cf9a08" providerId="ADAL" clId="{F7D784F4-EDA8-4F5D-B495-BA84C2DAABD3}" dt="2020-09-30T11:24:58.612" v="321" actId="47"/>
        <pc:sldMkLst>
          <pc:docMk/>
          <pc:sldMk cId="672698887" sldId="10352"/>
        </pc:sldMkLst>
      </pc:sldChg>
      <pc:sldChg chg="del">
        <pc:chgData name="Manuela Pichler" userId="07a841c1-49c8-4352-a8c3-3a0d96cf9a08" providerId="ADAL" clId="{F7D784F4-EDA8-4F5D-B495-BA84C2DAABD3}" dt="2020-09-30T12:51:08.270" v="419" actId="47"/>
        <pc:sldMkLst>
          <pc:docMk/>
          <pc:sldMk cId="2118820782" sldId="10387"/>
        </pc:sldMkLst>
      </pc:sldChg>
      <pc:sldChg chg="del">
        <pc:chgData name="Manuela Pichler" userId="07a841c1-49c8-4352-a8c3-3a0d96cf9a08" providerId="ADAL" clId="{F7D784F4-EDA8-4F5D-B495-BA84C2DAABD3}" dt="2020-09-30T11:07:32.567" v="57" actId="47"/>
        <pc:sldMkLst>
          <pc:docMk/>
          <pc:sldMk cId="2251549637" sldId="2076136437"/>
        </pc:sldMkLst>
      </pc:sldChg>
      <pc:sldChg chg="del">
        <pc:chgData name="Manuela Pichler" userId="07a841c1-49c8-4352-a8c3-3a0d96cf9a08" providerId="ADAL" clId="{F7D784F4-EDA8-4F5D-B495-BA84C2DAABD3}" dt="2020-09-30T11:07:32.567" v="57" actId="47"/>
        <pc:sldMkLst>
          <pc:docMk/>
          <pc:sldMk cId="2729454466" sldId="2076136438"/>
        </pc:sldMkLst>
      </pc:sldChg>
      <pc:sldChg chg="addSp delSp del mod">
        <pc:chgData name="Manuela Pichler" userId="07a841c1-49c8-4352-a8c3-3a0d96cf9a08" providerId="ADAL" clId="{F7D784F4-EDA8-4F5D-B495-BA84C2DAABD3}" dt="2020-09-30T11:29:28.253" v="418" actId="47"/>
        <pc:sldMkLst>
          <pc:docMk/>
          <pc:sldMk cId="2114040339" sldId="2076136439"/>
        </pc:sldMkLst>
        <pc:picChg chg="add del">
          <ac:chgData name="Manuela Pichler" userId="07a841c1-49c8-4352-a8c3-3a0d96cf9a08" providerId="ADAL" clId="{F7D784F4-EDA8-4F5D-B495-BA84C2DAABD3}" dt="2020-09-30T11:29:03.794" v="413" actId="22"/>
          <ac:picMkLst>
            <pc:docMk/>
            <pc:sldMk cId="2114040339" sldId="2076136439"/>
            <ac:picMk id="5" creationId="{2A49E304-9D1B-4EA9-B376-A40BEC2A9427}"/>
          </ac:picMkLst>
        </pc:picChg>
      </pc:sldChg>
      <pc:sldChg chg="add">
        <pc:chgData name="Manuela Pichler" userId="07a841c1-49c8-4352-a8c3-3a0d96cf9a08" providerId="ADAL" clId="{F7D784F4-EDA8-4F5D-B495-BA84C2DAABD3}" dt="2020-09-30T11:22:03.051" v="283"/>
        <pc:sldMkLst>
          <pc:docMk/>
          <pc:sldMk cId="3907366946" sldId="2076137562"/>
        </pc:sldMkLst>
      </pc:sldChg>
      <pc:sldChg chg="addSp delSp modSp add del mod">
        <pc:chgData name="Manuela Pichler" userId="07a841c1-49c8-4352-a8c3-3a0d96cf9a08" providerId="ADAL" clId="{F7D784F4-EDA8-4F5D-B495-BA84C2DAABD3}" dt="2020-09-30T11:18:32.079" v="217" actId="14100"/>
        <pc:sldMkLst>
          <pc:docMk/>
          <pc:sldMk cId="1843051144" sldId="2076137608"/>
        </pc:sldMkLst>
        <pc:spChg chg="del">
          <ac:chgData name="Manuela Pichler" userId="07a841c1-49c8-4352-a8c3-3a0d96cf9a08" providerId="ADAL" clId="{F7D784F4-EDA8-4F5D-B495-BA84C2DAABD3}" dt="2020-09-30T11:15:39.165" v="183" actId="478"/>
          <ac:spMkLst>
            <pc:docMk/>
            <pc:sldMk cId="1843051144" sldId="2076137608"/>
            <ac:spMk id="2" creationId="{5ED9C127-428D-4FD1-9E6F-9E0F9603C278}"/>
          </ac:spMkLst>
        </pc:spChg>
        <pc:spChg chg="add del mod">
          <ac:chgData name="Manuela Pichler" userId="07a841c1-49c8-4352-a8c3-3a0d96cf9a08" providerId="ADAL" clId="{F7D784F4-EDA8-4F5D-B495-BA84C2DAABD3}" dt="2020-09-30T11:15:47.704" v="185" actId="478"/>
          <ac:spMkLst>
            <pc:docMk/>
            <pc:sldMk cId="1843051144" sldId="2076137608"/>
            <ac:spMk id="4" creationId="{DE5413B4-52F8-41F6-9DE8-5963BBF7DCFC}"/>
          </ac:spMkLst>
        </pc:spChg>
        <pc:spChg chg="add mod">
          <ac:chgData name="Manuela Pichler" userId="07a841c1-49c8-4352-a8c3-3a0d96cf9a08" providerId="ADAL" clId="{F7D784F4-EDA8-4F5D-B495-BA84C2DAABD3}" dt="2020-09-30T11:15:55.455" v="188" actId="1076"/>
          <ac:spMkLst>
            <pc:docMk/>
            <pc:sldMk cId="1843051144" sldId="2076137608"/>
            <ac:spMk id="5" creationId="{7581E3C3-C661-4DB1-A8B6-C05409D8005A}"/>
          </ac:spMkLst>
        </pc:spChg>
        <pc:spChg chg="add mod">
          <ac:chgData name="Manuela Pichler" userId="07a841c1-49c8-4352-a8c3-3a0d96cf9a08" providerId="ADAL" clId="{F7D784F4-EDA8-4F5D-B495-BA84C2DAABD3}" dt="2020-09-30T11:15:13.350" v="180" actId="1076"/>
          <ac:spMkLst>
            <pc:docMk/>
            <pc:sldMk cId="1843051144" sldId="2076137608"/>
            <ac:spMk id="6" creationId="{CDF46E29-2BC2-4679-91F7-F48A1C2686B0}"/>
          </ac:spMkLst>
        </pc:spChg>
        <pc:spChg chg="add mod">
          <ac:chgData name="Manuela Pichler" userId="07a841c1-49c8-4352-a8c3-3a0d96cf9a08" providerId="ADAL" clId="{F7D784F4-EDA8-4F5D-B495-BA84C2DAABD3}" dt="2020-09-30T11:15:55.455" v="188" actId="1076"/>
          <ac:spMkLst>
            <pc:docMk/>
            <pc:sldMk cId="1843051144" sldId="2076137608"/>
            <ac:spMk id="6" creationId="{F989A6A7-7CCD-4E00-8108-B98D9B1E5C4D}"/>
          </ac:spMkLst>
        </pc:spChg>
        <pc:spChg chg="add mod">
          <ac:chgData name="Manuela Pichler" userId="07a841c1-49c8-4352-a8c3-3a0d96cf9a08" providerId="ADAL" clId="{F7D784F4-EDA8-4F5D-B495-BA84C2DAABD3}" dt="2020-09-30T11:15:13.350" v="180" actId="1076"/>
          <ac:spMkLst>
            <pc:docMk/>
            <pc:sldMk cId="1843051144" sldId="2076137608"/>
            <ac:spMk id="10" creationId="{C8AE4FFA-1A6B-4C89-AB8F-DA58F4410FB6}"/>
          </ac:spMkLst>
        </pc:spChg>
        <pc:spChg chg="add mod">
          <ac:chgData name="Manuela Pichler" userId="07a841c1-49c8-4352-a8c3-3a0d96cf9a08" providerId="ADAL" clId="{F7D784F4-EDA8-4F5D-B495-BA84C2DAABD3}" dt="2020-09-30T11:15:13.350" v="180" actId="1076"/>
          <ac:spMkLst>
            <pc:docMk/>
            <pc:sldMk cId="1843051144" sldId="2076137608"/>
            <ac:spMk id="11" creationId="{DDCB1BDA-AC3B-4D00-BB78-5152ADC4E157}"/>
          </ac:spMkLst>
        </pc:spChg>
        <pc:spChg chg="add mod">
          <ac:chgData name="Manuela Pichler" userId="07a841c1-49c8-4352-a8c3-3a0d96cf9a08" providerId="ADAL" clId="{F7D784F4-EDA8-4F5D-B495-BA84C2DAABD3}" dt="2020-09-30T11:15:13.350" v="180" actId="1076"/>
          <ac:spMkLst>
            <pc:docMk/>
            <pc:sldMk cId="1843051144" sldId="2076137608"/>
            <ac:spMk id="12" creationId="{79EF09BA-0468-484B-8062-89A2EC406059}"/>
          </ac:spMkLst>
        </pc:spChg>
        <pc:spChg chg="add mod">
          <ac:chgData name="Manuela Pichler" userId="07a841c1-49c8-4352-a8c3-3a0d96cf9a08" providerId="ADAL" clId="{F7D784F4-EDA8-4F5D-B495-BA84C2DAABD3}" dt="2020-09-30T11:15:13.350" v="180" actId="1076"/>
          <ac:spMkLst>
            <pc:docMk/>
            <pc:sldMk cId="1843051144" sldId="2076137608"/>
            <ac:spMk id="13" creationId="{E5F1CD7F-45ED-4A44-82FB-923E28B7BE16}"/>
          </ac:spMkLst>
        </pc:spChg>
        <pc:spChg chg="mod">
          <ac:chgData name="Manuela Pichler" userId="07a841c1-49c8-4352-a8c3-3a0d96cf9a08" providerId="ADAL" clId="{F7D784F4-EDA8-4F5D-B495-BA84C2DAABD3}" dt="2020-09-30T11:14:37.765" v="126" actId="1076"/>
          <ac:spMkLst>
            <pc:docMk/>
            <pc:sldMk cId="1843051144" sldId="2076137608"/>
            <ac:spMk id="91" creationId="{D37B4A5F-03FC-4231-97D2-C0E50E87689D}"/>
          </ac:spMkLst>
        </pc:spChg>
        <pc:spChg chg="mod">
          <ac:chgData name="Manuela Pichler" userId="07a841c1-49c8-4352-a8c3-3a0d96cf9a08" providerId="ADAL" clId="{F7D784F4-EDA8-4F5D-B495-BA84C2DAABD3}" dt="2020-09-30T11:14:37.765" v="126" actId="1076"/>
          <ac:spMkLst>
            <pc:docMk/>
            <pc:sldMk cId="1843051144" sldId="2076137608"/>
            <ac:spMk id="95" creationId="{A8289933-2D1B-43C7-B6D2-572BF1A3CB5F}"/>
          </ac:spMkLst>
        </pc:spChg>
        <pc:spChg chg="mod">
          <ac:chgData name="Manuela Pichler" userId="07a841c1-49c8-4352-a8c3-3a0d96cf9a08" providerId="ADAL" clId="{F7D784F4-EDA8-4F5D-B495-BA84C2DAABD3}" dt="2020-09-30T11:14:37.765" v="126" actId="1076"/>
          <ac:spMkLst>
            <pc:docMk/>
            <pc:sldMk cId="1843051144" sldId="2076137608"/>
            <ac:spMk id="96" creationId="{16474627-6D48-4FBA-907A-7A336BEBA4FD}"/>
          </ac:spMkLst>
        </pc:spChg>
        <pc:spChg chg="mod">
          <ac:chgData name="Manuela Pichler" userId="07a841c1-49c8-4352-a8c3-3a0d96cf9a08" providerId="ADAL" clId="{F7D784F4-EDA8-4F5D-B495-BA84C2DAABD3}" dt="2020-09-30T11:14:37.765" v="126" actId="1076"/>
          <ac:spMkLst>
            <pc:docMk/>
            <pc:sldMk cId="1843051144" sldId="2076137608"/>
            <ac:spMk id="97" creationId="{E7DD6974-9F39-4167-8DEE-4299F0B9FDB8}"/>
          </ac:spMkLst>
        </pc:spChg>
        <pc:spChg chg="del mod">
          <ac:chgData name="Manuela Pichler" userId="07a841c1-49c8-4352-a8c3-3a0d96cf9a08" providerId="ADAL" clId="{F7D784F4-EDA8-4F5D-B495-BA84C2DAABD3}" dt="2020-09-30T11:18:16.004" v="212" actId="478"/>
          <ac:spMkLst>
            <pc:docMk/>
            <pc:sldMk cId="1843051144" sldId="2076137608"/>
            <ac:spMk id="98" creationId="{A5F6BEDB-DADE-40F0-AB54-6E1338F501BE}"/>
          </ac:spMkLst>
        </pc:spChg>
        <pc:spChg chg="del mod">
          <ac:chgData name="Manuela Pichler" userId="07a841c1-49c8-4352-a8c3-3a0d96cf9a08" providerId="ADAL" clId="{F7D784F4-EDA8-4F5D-B495-BA84C2DAABD3}" dt="2020-09-30T11:18:05.658" v="211" actId="478"/>
          <ac:spMkLst>
            <pc:docMk/>
            <pc:sldMk cId="1843051144" sldId="2076137608"/>
            <ac:spMk id="99" creationId="{5E4A5CF8-A721-44DE-847F-A4BB8252716E}"/>
          </ac:spMkLst>
        </pc:spChg>
        <pc:spChg chg="del mod">
          <ac:chgData name="Manuela Pichler" userId="07a841c1-49c8-4352-a8c3-3a0d96cf9a08" providerId="ADAL" clId="{F7D784F4-EDA8-4F5D-B495-BA84C2DAABD3}" dt="2020-09-30T11:17:59.861" v="207" actId="478"/>
          <ac:spMkLst>
            <pc:docMk/>
            <pc:sldMk cId="1843051144" sldId="2076137608"/>
            <ac:spMk id="100" creationId="{45C1FAE4-3A3D-4BE9-A4A4-59F216129347}"/>
          </ac:spMkLst>
        </pc:spChg>
        <pc:spChg chg="mod ord">
          <ac:chgData name="Manuela Pichler" userId="07a841c1-49c8-4352-a8c3-3a0d96cf9a08" providerId="ADAL" clId="{F7D784F4-EDA8-4F5D-B495-BA84C2DAABD3}" dt="2020-09-30T11:14:53.454" v="175" actId="167"/>
          <ac:spMkLst>
            <pc:docMk/>
            <pc:sldMk cId="1843051144" sldId="2076137608"/>
            <ac:spMk id="101" creationId="{0CC4843D-BB96-4EDD-8187-06A99E3D15AA}"/>
          </ac:spMkLst>
        </pc:spChg>
        <pc:spChg chg="del mod">
          <ac:chgData name="Manuela Pichler" userId="07a841c1-49c8-4352-a8c3-3a0d96cf9a08" providerId="ADAL" clId="{F7D784F4-EDA8-4F5D-B495-BA84C2DAABD3}" dt="2020-09-30T11:17:53.338" v="203" actId="478"/>
          <ac:spMkLst>
            <pc:docMk/>
            <pc:sldMk cId="1843051144" sldId="2076137608"/>
            <ac:spMk id="102" creationId="{0A32FE2F-D256-4CFB-9877-4D3241D882C0}"/>
          </ac:spMkLst>
        </pc:spChg>
        <pc:spChg chg="del mod">
          <ac:chgData name="Manuela Pichler" userId="07a841c1-49c8-4352-a8c3-3a0d96cf9a08" providerId="ADAL" clId="{F7D784F4-EDA8-4F5D-B495-BA84C2DAABD3}" dt="2020-09-30T11:17:53.338" v="203" actId="478"/>
          <ac:spMkLst>
            <pc:docMk/>
            <pc:sldMk cId="1843051144" sldId="2076137608"/>
            <ac:spMk id="109" creationId="{AF41D504-27ED-41C0-B5A5-6B630BCC8743}"/>
          </ac:spMkLst>
        </pc:spChg>
        <pc:spChg chg="del mod">
          <ac:chgData name="Manuela Pichler" userId="07a841c1-49c8-4352-a8c3-3a0d96cf9a08" providerId="ADAL" clId="{F7D784F4-EDA8-4F5D-B495-BA84C2DAABD3}" dt="2020-09-30T11:18:16.004" v="212" actId="478"/>
          <ac:spMkLst>
            <pc:docMk/>
            <pc:sldMk cId="1843051144" sldId="2076137608"/>
            <ac:spMk id="110" creationId="{57DA2314-2D9D-4466-A593-D5DA06910AA4}"/>
          </ac:spMkLst>
        </pc:spChg>
        <pc:spChg chg="del mod">
          <ac:chgData name="Manuela Pichler" userId="07a841c1-49c8-4352-a8c3-3a0d96cf9a08" providerId="ADAL" clId="{F7D784F4-EDA8-4F5D-B495-BA84C2DAABD3}" dt="2020-09-30T11:18:01.266" v="208" actId="478"/>
          <ac:spMkLst>
            <pc:docMk/>
            <pc:sldMk cId="1843051144" sldId="2076137608"/>
            <ac:spMk id="120" creationId="{247FDF0C-F7F9-455D-9DAF-2038B11716C0}"/>
          </ac:spMkLst>
        </pc:spChg>
        <pc:spChg chg="del mod">
          <ac:chgData name="Manuela Pichler" userId="07a841c1-49c8-4352-a8c3-3a0d96cf9a08" providerId="ADAL" clId="{F7D784F4-EDA8-4F5D-B495-BA84C2DAABD3}" dt="2020-09-30T11:17:57.936" v="206" actId="478"/>
          <ac:spMkLst>
            <pc:docMk/>
            <pc:sldMk cId="1843051144" sldId="2076137608"/>
            <ac:spMk id="121" creationId="{0F4BD1BF-0636-4E3B-BBA2-9934DF2966C9}"/>
          </ac:spMkLst>
        </pc:spChg>
        <pc:spChg chg="del mod">
          <ac:chgData name="Manuela Pichler" userId="07a841c1-49c8-4352-a8c3-3a0d96cf9a08" providerId="ADAL" clId="{F7D784F4-EDA8-4F5D-B495-BA84C2DAABD3}" dt="2020-09-30T11:17:53.338" v="203" actId="478"/>
          <ac:spMkLst>
            <pc:docMk/>
            <pc:sldMk cId="1843051144" sldId="2076137608"/>
            <ac:spMk id="122" creationId="{01CD85BF-6D00-4606-A3D8-8235600A7570}"/>
          </ac:spMkLst>
        </pc:spChg>
        <pc:spChg chg="del mod">
          <ac:chgData name="Manuela Pichler" userId="07a841c1-49c8-4352-a8c3-3a0d96cf9a08" providerId="ADAL" clId="{F7D784F4-EDA8-4F5D-B495-BA84C2DAABD3}" dt="2020-09-30T11:17:53.338" v="203" actId="478"/>
          <ac:spMkLst>
            <pc:docMk/>
            <pc:sldMk cId="1843051144" sldId="2076137608"/>
            <ac:spMk id="123" creationId="{E400D5BC-1052-4180-8408-C80634A689BD}"/>
          </ac:spMkLst>
        </pc:spChg>
        <pc:spChg chg="del mod">
          <ac:chgData name="Manuela Pichler" userId="07a841c1-49c8-4352-a8c3-3a0d96cf9a08" providerId="ADAL" clId="{F7D784F4-EDA8-4F5D-B495-BA84C2DAABD3}" dt="2020-09-30T11:18:04.173" v="210" actId="478"/>
          <ac:spMkLst>
            <pc:docMk/>
            <pc:sldMk cId="1843051144" sldId="2076137608"/>
            <ac:spMk id="127" creationId="{99FE1910-04C2-4F52-AE25-F50616FC79CE}"/>
          </ac:spMkLst>
        </pc:spChg>
        <pc:spChg chg="del mod">
          <ac:chgData name="Manuela Pichler" userId="07a841c1-49c8-4352-a8c3-3a0d96cf9a08" providerId="ADAL" clId="{F7D784F4-EDA8-4F5D-B495-BA84C2DAABD3}" dt="2020-09-30T11:18:02.513" v="209" actId="478"/>
          <ac:spMkLst>
            <pc:docMk/>
            <pc:sldMk cId="1843051144" sldId="2076137608"/>
            <ac:spMk id="128" creationId="{F2FD1A80-B7AF-42FC-9193-00D9DDCACA8A}"/>
          </ac:spMkLst>
        </pc:spChg>
        <pc:spChg chg="del mod">
          <ac:chgData name="Manuela Pichler" userId="07a841c1-49c8-4352-a8c3-3a0d96cf9a08" providerId="ADAL" clId="{F7D784F4-EDA8-4F5D-B495-BA84C2DAABD3}" dt="2020-09-30T11:18:18.472" v="213" actId="478"/>
          <ac:spMkLst>
            <pc:docMk/>
            <pc:sldMk cId="1843051144" sldId="2076137608"/>
            <ac:spMk id="185" creationId="{D86884D1-3800-4197-871C-1E61EB782425}"/>
          </ac:spMkLst>
        </pc:spChg>
        <pc:spChg chg="del mod">
          <ac:chgData name="Manuela Pichler" userId="07a841c1-49c8-4352-a8c3-3a0d96cf9a08" providerId="ADAL" clId="{F7D784F4-EDA8-4F5D-B495-BA84C2DAABD3}" dt="2020-09-30T11:18:16.004" v="212" actId="478"/>
          <ac:spMkLst>
            <pc:docMk/>
            <pc:sldMk cId="1843051144" sldId="2076137608"/>
            <ac:spMk id="186" creationId="{4332B50E-3743-4D3C-848A-AB5036C7394B}"/>
          </ac:spMkLst>
        </pc:spChg>
        <pc:spChg chg="del mod">
          <ac:chgData name="Manuela Pichler" userId="07a841c1-49c8-4352-a8c3-3a0d96cf9a08" providerId="ADAL" clId="{F7D784F4-EDA8-4F5D-B495-BA84C2DAABD3}" dt="2020-09-30T11:18:20.033" v="214" actId="478"/>
          <ac:spMkLst>
            <pc:docMk/>
            <pc:sldMk cId="1843051144" sldId="2076137608"/>
            <ac:spMk id="187" creationId="{17C3DCA2-4E39-40F1-BF6C-3CD3F0C3E3A0}"/>
          </ac:spMkLst>
        </pc:spChg>
        <pc:spChg chg="del mod">
          <ac:chgData name="Manuela Pichler" userId="07a841c1-49c8-4352-a8c3-3a0d96cf9a08" providerId="ADAL" clId="{F7D784F4-EDA8-4F5D-B495-BA84C2DAABD3}" dt="2020-09-30T11:18:16.004" v="212" actId="478"/>
          <ac:spMkLst>
            <pc:docMk/>
            <pc:sldMk cId="1843051144" sldId="2076137608"/>
            <ac:spMk id="188" creationId="{DE382996-0972-468A-AA3F-5BF054311C1C}"/>
          </ac:spMkLst>
        </pc:spChg>
        <pc:spChg chg="del mod">
          <ac:chgData name="Manuela Pichler" userId="07a841c1-49c8-4352-a8c3-3a0d96cf9a08" providerId="ADAL" clId="{F7D784F4-EDA8-4F5D-B495-BA84C2DAABD3}" dt="2020-09-30T11:17:53.338" v="203" actId="478"/>
          <ac:spMkLst>
            <pc:docMk/>
            <pc:sldMk cId="1843051144" sldId="2076137608"/>
            <ac:spMk id="189" creationId="{3D0B5F1F-2B35-4813-8F98-F932702EC655}"/>
          </ac:spMkLst>
        </pc:spChg>
        <pc:spChg chg="del">
          <ac:chgData name="Manuela Pichler" userId="07a841c1-49c8-4352-a8c3-3a0d96cf9a08" providerId="ADAL" clId="{F7D784F4-EDA8-4F5D-B495-BA84C2DAABD3}" dt="2020-09-30T11:15:50.165" v="187" actId="478"/>
          <ac:spMkLst>
            <pc:docMk/>
            <pc:sldMk cId="1843051144" sldId="2076137608"/>
            <ac:spMk id="192" creationId="{09727674-CC50-4B75-BED4-F343DC053218}"/>
          </ac:spMkLst>
        </pc:spChg>
        <pc:spChg chg="del">
          <ac:chgData name="Manuela Pichler" userId="07a841c1-49c8-4352-a8c3-3a0d96cf9a08" providerId="ADAL" clId="{F7D784F4-EDA8-4F5D-B495-BA84C2DAABD3}" dt="2020-09-30T11:15:49.550" v="186" actId="478"/>
          <ac:spMkLst>
            <pc:docMk/>
            <pc:sldMk cId="1843051144" sldId="2076137608"/>
            <ac:spMk id="193" creationId="{AA3D74CF-726A-4CFB-BA92-4A43B8B9622E}"/>
          </ac:spMkLst>
        </pc:spChg>
        <pc:spChg chg="del mod">
          <ac:chgData name="Manuela Pichler" userId="07a841c1-49c8-4352-a8c3-3a0d96cf9a08" providerId="ADAL" clId="{F7D784F4-EDA8-4F5D-B495-BA84C2DAABD3}" dt="2020-09-30T11:17:53.338" v="203" actId="478"/>
          <ac:spMkLst>
            <pc:docMk/>
            <pc:sldMk cId="1843051144" sldId="2076137608"/>
            <ac:spMk id="194" creationId="{D27F83E4-12D9-41FC-A2DA-61594194846D}"/>
          </ac:spMkLst>
        </pc:spChg>
        <pc:spChg chg="mod">
          <ac:chgData name="Manuela Pichler" userId="07a841c1-49c8-4352-a8c3-3a0d96cf9a08" providerId="ADAL" clId="{F7D784F4-EDA8-4F5D-B495-BA84C2DAABD3}" dt="2020-09-30T11:17:53.338" v="203" actId="478"/>
          <ac:spMkLst>
            <pc:docMk/>
            <pc:sldMk cId="1843051144" sldId="2076137608"/>
            <ac:spMk id="195" creationId="{6E334574-0D07-4820-B833-1BB940BF64B9}"/>
          </ac:spMkLst>
        </pc:spChg>
        <pc:spChg chg="mod">
          <ac:chgData name="Manuela Pichler" userId="07a841c1-49c8-4352-a8c3-3a0d96cf9a08" providerId="ADAL" clId="{F7D784F4-EDA8-4F5D-B495-BA84C2DAABD3}" dt="2020-09-30T11:17:53.338" v="203" actId="478"/>
          <ac:spMkLst>
            <pc:docMk/>
            <pc:sldMk cId="1843051144" sldId="2076137608"/>
            <ac:spMk id="197" creationId="{5974ED80-1B2A-4DA8-B456-F94C2F279CBC}"/>
          </ac:spMkLst>
        </pc:spChg>
        <pc:spChg chg="mod">
          <ac:chgData name="Manuela Pichler" userId="07a841c1-49c8-4352-a8c3-3a0d96cf9a08" providerId="ADAL" clId="{F7D784F4-EDA8-4F5D-B495-BA84C2DAABD3}" dt="2020-09-30T11:17:53.338" v="203" actId="478"/>
          <ac:spMkLst>
            <pc:docMk/>
            <pc:sldMk cId="1843051144" sldId="2076137608"/>
            <ac:spMk id="198" creationId="{6259C62A-BA32-4827-96FE-4CC119A84C48}"/>
          </ac:spMkLst>
        </pc:spChg>
        <pc:spChg chg="mod">
          <ac:chgData name="Manuela Pichler" userId="07a841c1-49c8-4352-a8c3-3a0d96cf9a08" providerId="ADAL" clId="{F7D784F4-EDA8-4F5D-B495-BA84C2DAABD3}" dt="2020-09-30T11:17:53.338" v="203" actId="478"/>
          <ac:spMkLst>
            <pc:docMk/>
            <pc:sldMk cId="1843051144" sldId="2076137608"/>
            <ac:spMk id="199" creationId="{C043FC23-A2C0-4FAF-994E-AB56DD964EA7}"/>
          </ac:spMkLst>
        </pc:spChg>
        <pc:spChg chg="mod">
          <ac:chgData name="Manuela Pichler" userId="07a841c1-49c8-4352-a8c3-3a0d96cf9a08" providerId="ADAL" clId="{F7D784F4-EDA8-4F5D-B495-BA84C2DAABD3}" dt="2020-09-30T11:17:53.338" v="203" actId="478"/>
          <ac:spMkLst>
            <pc:docMk/>
            <pc:sldMk cId="1843051144" sldId="2076137608"/>
            <ac:spMk id="200" creationId="{602CBE3C-CE47-40EE-B76C-390F2FFCA2D6}"/>
          </ac:spMkLst>
        </pc:spChg>
        <pc:spChg chg="mod">
          <ac:chgData name="Manuela Pichler" userId="07a841c1-49c8-4352-a8c3-3a0d96cf9a08" providerId="ADAL" clId="{F7D784F4-EDA8-4F5D-B495-BA84C2DAABD3}" dt="2020-09-30T11:17:53.338" v="203" actId="478"/>
          <ac:spMkLst>
            <pc:docMk/>
            <pc:sldMk cId="1843051144" sldId="2076137608"/>
            <ac:spMk id="201" creationId="{32473F73-8905-446D-8B4F-9EF417985D57}"/>
          </ac:spMkLst>
        </pc:spChg>
        <pc:spChg chg="mod">
          <ac:chgData name="Manuela Pichler" userId="07a841c1-49c8-4352-a8c3-3a0d96cf9a08" providerId="ADAL" clId="{F7D784F4-EDA8-4F5D-B495-BA84C2DAABD3}" dt="2020-09-30T11:17:53.338" v="203" actId="478"/>
          <ac:spMkLst>
            <pc:docMk/>
            <pc:sldMk cId="1843051144" sldId="2076137608"/>
            <ac:spMk id="202" creationId="{D1D76B86-DFA4-4C90-A255-66316F2F535B}"/>
          </ac:spMkLst>
        </pc:spChg>
        <pc:spChg chg="mod">
          <ac:chgData name="Manuela Pichler" userId="07a841c1-49c8-4352-a8c3-3a0d96cf9a08" providerId="ADAL" clId="{F7D784F4-EDA8-4F5D-B495-BA84C2DAABD3}" dt="2020-09-30T11:17:53.338" v="203" actId="478"/>
          <ac:spMkLst>
            <pc:docMk/>
            <pc:sldMk cId="1843051144" sldId="2076137608"/>
            <ac:spMk id="203" creationId="{23A5DFB1-0007-4951-938A-A05360562D3B}"/>
          </ac:spMkLst>
        </pc:spChg>
        <pc:spChg chg="mod">
          <ac:chgData name="Manuela Pichler" userId="07a841c1-49c8-4352-a8c3-3a0d96cf9a08" providerId="ADAL" clId="{F7D784F4-EDA8-4F5D-B495-BA84C2DAABD3}" dt="2020-09-30T11:17:53.338" v="203" actId="478"/>
          <ac:spMkLst>
            <pc:docMk/>
            <pc:sldMk cId="1843051144" sldId="2076137608"/>
            <ac:spMk id="207" creationId="{5BAEF29F-DE27-4AF9-955E-67215DEE1F3D}"/>
          </ac:spMkLst>
        </pc:spChg>
        <pc:spChg chg="mod">
          <ac:chgData name="Manuela Pichler" userId="07a841c1-49c8-4352-a8c3-3a0d96cf9a08" providerId="ADAL" clId="{F7D784F4-EDA8-4F5D-B495-BA84C2DAABD3}" dt="2020-09-30T11:17:53.338" v="203" actId="478"/>
          <ac:spMkLst>
            <pc:docMk/>
            <pc:sldMk cId="1843051144" sldId="2076137608"/>
            <ac:spMk id="208" creationId="{8C211A2B-B7B1-43D7-AA2A-78D1D70B6983}"/>
          </ac:spMkLst>
        </pc:spChg>
        <pc:spChg chg="mod">
          <ac:chgData name="Manuela Pichler" userId="07a841c1-49c8-4352-a8c3-3a0d96cf9a08" providerId="ADAL" clId="{F7D784F4-EDA8-4F5D-B495-BA84C2DAABD3}" dt="2020-09-30T11:17:53.338" v="203" actId="478"/>
          <ac:spMkLst>
            <pc:docMk/>
            <pc:sldMk cId="1843051144" sldId="2076137608"/>
            <ac:spMk id="209" creationId="{D49F6943-61F2-4F28-9144-4200B8FB50FC}"/>
          </ac:spMkLst>
        </pc:spChg>
        <pc:spChg chg="mod">
          <ac:chgData name="Manuela Pichler" userId="07a841c1-49c8-4352-a8c3-3a0d96cf9a08" providerId="ADAL" clId="{F7D784F4-EDA8-4F5D-B495-BA84C2DAABD3}" dt="2020-09-30T11:17:53.338" v="203" actId="478"/>
          <ac:spMkLst>
            <pc:docMk/>
            <pc:sldMk cId="1843051144" sldId="2076137608"/>
            <ac:spMk id="211" creationId="{DD752EAE-FB71-4649-A314-753475EDF49A}"/>
          </ac:spMkLst>
        </pc:spChg>
        <pc:spChg chg="del mod">
          <ac:chgData name="Manuela Pichler" userId="07a841c1-49c8-4352-a8c3-3a0d96cf9a08" providerId="ADAL" clId="{F7D784F4-EDA8-4F5D-B495-BA84C2DAABD3}" dt="2020-09-30T11:17:38.079" v="191" actId="478"/>
          <ac:spMkLst>
            <pc:docMk/>
            <pc:sldMk cId="1843051144" sldId="2076137608"/>
            <ac:spMk id="212" creationId="{D13BC463-5B37-4AB1-95C0-934A17807C4D}"/>
          </ac:spMkLst>
        </pc:spChg>
        <pc:spChg chg="mod">
          <ac:chgData name="Manuela Pichler" userId="07a841c1-49c8-4352-a8c3-3a0d96cf9a08" providerId="ADAL" clId="{F7D784F4-EDA8-4F5D-B495-BA84C2DAABD3}" dt="2020-09-30T11:17:53.338" v="203" actId="478"/>
          <ac:spMkLst>
            <pc:docMk/>
            <pc:sldMk cId="1843051144" sldId="2076137608"/>
            <ac:spMk id="214" creationId="{3C08ACF9-2F3A-40F9-828C-54A493E5B4C5}"/>
          </ac:spMkLst>
        </pc:spChg>
        <pc:spChg chg="mod">
          <ac:chgData name="Manuela Pichler" userId="07a841c1-49c8-4352-a8c3-3a0d96cf9a08" providerId="ADAL" clId="{F7D784F4-EDA8-4F5D-B495-BA84C2DAABD3}" dt="2020-09-30T11:17:53.338" v="203" actId="478"/>
          <ac:spMkLst>
            <pc:docMk/>
            <pc:sldMk cId="1843051144" sldId="2076137608"/>
            <ac:spMk id="220" creationId="{4398177F-ECA1-4485-ACF0-0517EA7A5487}"/>
          </ac:spMkLst>
        </pc:spChg>
        <pc:spChg chg="del mod">
          <ac:chgData name="Manuela Pichler" userId="07a841c1-49c8-4352-a8c3-3a0d96cf9a08" providerId="ADAL" clId="{F7D784F4-EDA8-4F5D-B495-BA84C2DAABD3}" dt="2020-09-30T11:17:50.644" v="201" actId="478"/>
          <ac:spMkLst>
            <pc:docMk/>
            <pc:sldMk cId="1843051144" sldId="2076137608"/>
            <ac:spMk id="221" creationId="{68E380D9-906A-456E-9ACF-1915D18C320C}"/>
          </ac:spMkLst>
        </pc:spChg>
        <pc:spChg chg="del mod">
          <ac:chgData name="Manuela Pichler" userId="07a841c1-49c8-4352-a8c3-3a0d96cf9a08" providerId="ADAL" clId="{F7D784F4-EDA8-4F5D-B495-BA84C2DAABD3}" dt="2020-09-30T11:17:52.385" v="202" actId="478"/>
          <ac:spMkLst>
            <pc:docMk/>
            <pc:sldMk cId="1843051144" sldId="2076137608"/>
            <ac:spMk id="223" creationId="{56E3FC74-8035-4E17-ADB3-C84D80A6F172}"/>
          </ac:spMkLst>
        </pc:spChg>
        <pc:spChg chg="mod">
          <ac:chgData name="Manuela Pichler" userId="07a841c1-49c8-4352-a8c3-3a0d96cf9a08" providerId="ADAL" clId="{F7D784F4-EDA8-4F5D-B495-BA84C2DAABD3}" dt="2020-09-30T11:17:53.338" v="203" actId="478"/>
          <ac:spMkLst>
            <pc:docMk/>
            <pc:sldMk cId="1843051144" sldId="2076137608"/>
            <ac:spMk id="224" creationId="{CF8C1D34-CF8D-42E3-AB92-1ABE4AE45E92}"/>
          </ac:spMkLst>
        </pc:spChg>
        <pc:spChg chg="mod">
          <ac:chgData name="Manuela Pichler" userId="07a841c1-49c8-4352-a8c3-3a0d96cf9a08" providerId="ADAL" clId="{F7D784F4-EDA8-4F5D-B495-BA84C2DAABD3}" dt="2020-09-30T11:17:53.338" v="203" actId="478"/>
          <ac:spMkLst>
            <pc:docMk/>
            <pc:sldMk cId="1843051144" sldId="2076137608"/>
            <ac:spMk id="225" creationId="{CC4ABF4E-533E-470F-86CE-94C0F82CCDCA}"/>
          </ac:spMkLst>
        </pc:spChg>
        <pc:spChg chg="mod">
          <ac:chgData name="Manuela Pichler" userId="07a841c1-49c8-4352-a8c3-3a0d96cf9a08" providerId="ADAL" clId="{F7D784F4-EDA8-4F5D-B495-BA84C2DAABD3}" dt="2020-09-30T11:17:53.338" v="203" actId="478"/>
          <ac:spMkLst>
            <pc:docMk/>
            <pc:sldMk cId="1843051144" sldId="2076137608"/>
            <ac:spMk id="226" creationId="{0929116A-429E-4646-8610-9744719F22B4}"/>
          </ac:spMkLst>
        </pc:spChg>
        <pc:spChg chg="del mod">
          <ac:chgData name="Manuela Pichler" userId="07a841c1-49c8-4352-a8c3-3a0d96cf9a08" providerId="ADAL" clId="{F7D784F4-EDA8-4F5D-B495-BA84C2DAABD3}" dt="2020-09-30T11:17:39.090" v="192" actId="478"/>
          <ac:spMkLst>
            <pc:docMk/>
            <pc:sldMk cId="1843051144" sldId="2076137608"/>
            <ac:spMk id="227" creationId="{E42B9258-E5CC-40C0-B5E8-B28CFA36B554}"/>
          </ac:spMkLst>
        </pc:spChg>
        <pc:spChg chg="del mod">
          <ac:chgData name="Manuela Pichler" userId="07a841c1-49c8-4352-a8c3-3a0d96cf9a08" providerId="ADAL" clId="{F7D784F4-EDA8-4F5D-B495-BA84C2DAABD3}" dt="2020-09-30T11:17:44.918" v="196" actId="478"/>
          <ac:spMkLst>
            <pc:docMk/>
            <pc:sldMk cId="1843051144" sldId="2076137608"/>
            <ac:spMk id="229" creationId="{51EEFCC5-269A-449C-BD12-AA29117BC647}"/>
          </ac:spMkLst>
        </pc:spChg>
        <pc:grpChg chg="add mod">
          <ac:chgData name="Manuela Pichler" userId="07a841c1-49c8-4352-a8c3-3a0d96cf9a08" providerId="ADAL" clId="{F7D784F4-EDA8-4F5D-B495-BA84C2DAABD3}" dt="2020-09-30T11:15:13.350" v="180" actId="1076"/>
          <ac:grpSpMkLst>
            <pc:docMk/>
            <pc:sldMk cId="1843051144" sldId="2076137608"/>
            <ac:grpSpMk id="14" creationId="{F2652743-3B5E-4A88-B289-C1E011DB25EF}"/>
          </ac:grpSpMkLst>
        </pc:grpChg>
        <pc:grpChg chg="mod">
          <ac:chgData name="Manuela Pichler" userId="07a841c1-49c8-4352-a8c3-3a0d96cf9a08" providerId="ADAL" clId="{F7D784F4-EDA8-4F5D-B495-BA84C2DAABD3}" dt="2020-09-30T11:17:53.338" v="203" actId="478"/>
          <ac:grpSpMkLst>
            <pc:docMk/>
            <pc:sldMk cId="1843051144" sldId="2076137608"/>
            <ac:grpSpMk id="28" creationId="{576306D0-A6B6-4B8C-8007-5386D5C869EF}"/>
          </ac:grpSpMkLst>
        </pc:grpChg>
        <pc:grpChg chg="del mod">
          <ac:chgData name="Manuela Pichler" userId="07a841c1-49c8-4352-a8c3-3a0d96cf9a08" providerId="ADAL" clId="{F7D784F4-EDA8-4F5D-B495-BA84C2DAABD3}" dt="2020-09-30T11:17:44.918" v="196" actId="478"/>
          <ac:grpSpMkLst>
            <pc:docMk/>
            <pc:sldMk cId="1843051144" sldId="2076137608"/>
            <ac:grpSpMk id="39" creationId="{1E270C4A-6C44-4BA6-B365-90A6AD6BB427}"/>
          </ac:grpSpMkLst>
        </pc:grpChg>
        <pc:grpChg chg="del mod">
          <ac:chgData name="Manuela Pichler" userId="07a841c1-49c8-4352-a8c3-3a0d96cf9a08" providerId="ADAL" clId="{F7D784F4-EDA8-4F5D-B495-BA84C2DAABD3}" dt="2020-09-30T11:17:52.385" v="202" actId="478"/>
          <ac:grpSpMkLst>
            <pc:docMk/>
            <pc:sldMk cId="1843051144" sldId="2076137608"/>
            <ac:grpSpMk id="44" creationId="{409CB023-596E-4791-AC1B-447812F2CF6B}"/>
          </ac:grpSpMkLst>
        </pc:grpChg>
        <pc:grpChg chg="add del mod">
          <ac:chgData name="Manuela Pichler" userId="07a841c1-49c8-4352-a8c3-3a0d96cf9a08" providerId="ADAL" clId="{F7D784F4-EDA8-4F5D-B495-BA84C2DAABD3}" dt="2020-09-30T11:17:53.338" v="203" actId="478"/>
          <ac:grpSpMkLst>
            <pc:docMk/>
            <pc:sldMk cId="1843051144" sldId="2076137608"/>
            <ac:grpSpMk id="60" creationId="{AF9EEF76-5B19-4FCA-BF22-826CED4F4EE5}"/>
          </ac:grpSpMkLst>
        </pc:grpChg>
        <pc:grpChg chg="add mod">
          <ac:chgData name="Manuela Pichler" userId="07a841c1-49c8-4352-a8c3-3a0d96cf9a08" providerId="ADAL" clId="{F7D784F4-EDA8-4F5D-B495-BA84C2DAABD3}" dt="2020-09-30T11:15:01.092" v="178" actId="170"/>
          <ac:grpSpMkLst>
            <pc:docMk/>
            <pc:sldMk cId="1843051144" sldId="2076137608"/>
            <ac:grpSpMk id="90" creationId="{95A0F5BC-7F8D-4C88-85C1-867D3D608C29}"/>
          </ac:grpSpMkLst>
        </pc:grpChg>
        <pc:grpChg chg="del mod">
          <ac:chgData name="Manuela Pichler" userId="07a841c1-49c8-4352-a8c3-3a0d96cf9a08" providerId="ADAL" clId="{F7D784F4-EDA8-4F5D-B495-BA84C2DAABD3}" dt="2020-09-30T11:17:53.338" v="203" actId="478"/>
          <ac:grpSpMkLst>
            <pc:docMk/>
            <pc:sldMk cId="1843051144" sldId="2076137608"/>
            <ac:grpSpMk id="103" creationId="{A28DF9D1-E7F8-4D17-9C3A-A0E1345AF1BA}"/>
          </ac:grpSpMkLst>
        </pc:grpChg>
        <pc:grpChg chg="del mod">
          <ac:chgData name="Manuela Pichler" userId="07a841c1-49c8-4352-a8c3-3a0d96cf9a08" providerId="ADAL" clId="{F7D784F4-EDA8-4F5D-B495-BA84C2DAABD3}" dt="2020-09-30T11:18:16.004" v="212" actId="478"/>
          <ac:grpSpMkLst>
            <pc:docMk/>
            <pc:sldMk cId="1843051144" sldId="2076137608"/>
            <ac:grpSpMk id="104" creationId="{F73D417B-4BA7-4A2E-A9E6-E13A560D98E4}"/>
          </ac:grpSpMkLst>
        </pc:grpChg>
        <pc:grpChg chg="del mod">
          <ac:chgData name="Manuela Pichler" userId="07a841c1-49c8-4352-a8c3-3a0d96cf9a08" providerId="ADAL" clId="{F7D784F4-EDA8-4F5D-B495-BA84C2DAABD3}" dt="2020-09-30T11:18:16.004" v="212" actId="478"/>
          <ac:grpSpMkLst>
            <pc:docMk/>
            <pc:sldMk cId="1843051144" sldId="2076137608"/>
            <ac:grpSpMk id="105" creationId="{FD830C91-EEB2-4D75-9B71-FDCD56F3F547}"/>
          </ac:grpSpMkLst>
        </pc:grpChg>
        <pc:grpChg chg="del mod">
          <ac:chgData name="Manuela Pichler" userId="07a841c1-49c8-4352-a8c3-3a0d96cf9a08" providerId="ADAL" clId="{F7D784F4-EDA8-4F5D-B495-BA84C2DAABD3}" dt="2020-09-30T11:18:02.513" v="209" actId="478"/>
          <ac:grpSpMkLst>
            <pc:docMk/>
            <pc:sldMk cId="1843051144" sldId="2076137608"/>
            <ac:grpSpMk id="106" creationId="{1E0358C6-6E35-4E31-8990-C441F3E48C5D}"/>
          </ac:grpSpMkLst>
        </pc:grpChg>
        <pc:grpChg chg="del mod">
          <ac:chgData name="Manuela Pichler" userId="07a841c1-49c8-4352-a8c3-3a0d96cf9a08" providerId="ADAL" clId="{F7D784F4-EDA8-4F5D-B495-BA84C2DAABD3}" dt="2020-09-30T11:17:53.338" v="203" actId="478"/>
          <ac:grpSpMkLst>
            <pc:docMk/>
            <pc:sldMk cId="1843051144" sldId="2076137608"/>
            <ac:grpSpMk id="108" creationId="{C910E16B-07B6-40C8-B7EF-5C92BD4A0557}"/>
          </ac:grpSpMkLst>
        </pc:grpChg>
        <pc:grpChg chg="del mod">
          <ac:chgData name="Manuela Pichler" userId="07a841c1-49c8-4352-a8c3-3a0d96cf9a08" providerId="ADAL" clId="{F7D784F4-EDA8-4F5D-B495-BA84C2DAABD3}" dt="2020-09-30T11:17:57.936" v="206" actId="478"/>
          <ac:grpSpMkLst>
            <pc:docMk/>
            <pc:sldMk cId="1843051144" sldId="2076137608"/>
            <ac:grpSpMk id="111" creationId="{86070454-94F3-4E2F-BB4F-453570D0D5CA}"/>
          </ac:grpSpMkLst>
        </pc:grpChg>
        <pc:picChg chg="add mod">
          <ac:chgData name="Manuela Pichler" userId="07a841c1-49c8-4352-a8c3-3a0d96cf9a08" providerId="ADAL" clId="{F7D784F4-EDA8-4F5D-B495-BA84C2DAABD3}" dt="2020-09-30T11:15:13.350" v="180" actId="1076"/>
          <ac:picMkLst>
            <pc:docMk/>
            <pc:sldMk cId="1843051144" sldId="2076137608"/>
            <ac:picMk id="7" creationId="{D2D98F58-50C6-4D13-B1A2-D122F050E8F8}"/>
          </ac:picMkLst>
        </pc:picChg>
        <pc:picChg chg="add mod">
          <ac:chgData name="Manuela Pichler" userId="07a841c1-49c8-4352-a8c3-3a0d96cf9a08" providerId="ADAL" clId="{F7D784F4-EDA8-4F5D-B495-BA84C2DAABD3}" dt="2020-09-30T11:15:13.350" v="180" actId="1076"/>
          <ac:picMkLst>
            <pc:docMk/>
            <pc:sldMk cId="1843051144" sldId="2076137608"/>
            <ac:picMk id="8" creationId="{CBA56B48-E87F-44C0-9B17-C5C9955D8E08}"/>
          </ac:picMkLst>
        </pc:picChg>
        <pc:picChg chg="add mod">
          <ac:chgData name="Manuela Pichler" userId="07a841c1-49c8-4352-a8c3-3a0d96cf9a08" providerId="ADAL" clId="{F7D784F4-EDA8-4F5D-B495-BA84C2DAABD3}" dt="2020-09-30T11:15:13.350" v="180" actId="1076"/>
          <ac:picMkLst>
            <pc:docMk/>
            <pc:sldMk cId="1843051144" sldId="2076137608"/>
            <ac:picMk id="9" creationId="{7D403357-DDDC-46CE-A6C8-13B0D2B3091F}"/>
          </ac:picMkLst>
        </pc:picChg>
        <pc:picChg chg="mod">
          <ac:chgData name="Manuela Pichler" userId="07a841c1-49c8-4352-a8c3-3a0d96cf9a08" providerId="ADAL" clId="{F7D784F4-EDA8-4F5D-B495-BA84C2DAABD3}" dt="2020-09-30T11:14:37.765" v="126" actId="1076"/>
          <ac:picMkLst>
            <pc:docMk/>
            <pc:sldMk cId="1843051144" sldId="2076137608"/>
            <ac:picMk id="92" creationId="{3D6C7FA7-1EDC-44D4-8389-8982AAC66F14}"/>
          </ac:picMkLst>
        </pc:picChg>
        <pc:picChg chg="mod">
          <ac:chgData name="Manuela Pichler" userId="07a841c1-49c8-4352-a8c3-3a0d96cf9a08" providerId="ADAL" clId="{F7D784F4-EDA8-4F5D-B495-BA84C2DAABD3}" dt="2020-09-30T11:14:37.765" v="126" actId="1076"/>
          <ac:picMkLst>
            <pc:docMk/>
            <pc:sldMk cId="1843051144" sldId="2076137608"/>
            <ac:picMk id="93" creationId="{A224A693-2BEB-4C44-96FA-E1FD8BA8E283}"/>
          </ac:picMkLst>
        </pc:picChg>
        <pc:picChg chg="mod">
          <ac:chgData name="Manuela Pichler" userId="07a841c1-49c8-4352-a8c3-3a0d96cf9a08" providerId="ADAL" clId="{F7D784F4-EDA8-4F5D-B495-BA84C2DAABD3}" dt="2020-09-30T11:14:37.765" v="126" actId="1076"/>
          <ac:picMkLst>
            <pc:docMk/>
            <pc:sldMk cId="1843051144" sldId="2076137608"/>
            <ac:picMk id="94" creationId="{0D5F35D0-23A1-4A79-BF59-F62BB39A5D17}"/>
          </ac:picMkLst>
        </pc:picChg>
        <pc:picChg chg="mod">
          <ac:chgData name="Manuela Pichler" userId="07a841c1-49c8-4352-a8c3-3a0d96cf9a08" providerId="ADAL" clId="{F7D784F4-EDA8-4F5D-B495-BA84C2DAABD3}" dt="2020-09-30T11:17:53.338" v="203" actId="478"/>
          <ac:picMkLst>
            <pc:docMk/>
            <pc:sldMk cId="1843051144" sldId="2076137608"/>
            <ac:picMk id="204" creationId="{06FB21DD-5CD1-4A93-8A24-5EC789A0C386}"/>
          </ac:picMkLst>
        </pc:picChg>
        <pc:picChg chg="mod">
          <ac:chgData name="Manuela Pichler" userId="07a841c1-49c8-4352-a8c3-3a0d96cf9a08" providerId="ADAL" clId="{F7D784F4-EDA8-4F5D-B495-BA84C2DAABD3}" dt="2020-09-30T11:17:53.338" v="203" actId="478"/>
          <ac:picMkLst>
            <pc:docMk/>
            <pc:sldMk cId="1843051144" sldId="2076137608"/>
            <ac:picMk id="205" creationId="{B414EC86-BBD7-4729-95C1-8F1696571680}"/>
          </ac:picMkLst>
        </pc:picChg>
        <pc:picChg chg="mod">
          <ac:chgData name="Manuela Pichler" userId="07a841c1-49c8-4352-a8c3-3a0d96cf9a08" providerId="ADAL" clId="{F7D784F4-EDA8-4F5D-B495-BA84C2DAABD3}" dt="2020-09-30T11:17:53.338" v="203" actId="478"/>
          <ac:picMkLst>
            <pc:docMk/>
            <pc:sldMk cId="1843051144" sldId="2076137608"/>
            <ac:picMk id="206" creationId="{505DF240-C881-4B61-B545-46C73FF82CFD}"/>
          </ac:picMkLst>
        </pc:picChg>
        <pc:picChg chg="del mod">
          <ac:chgData name="Manuela Pichler" userId="07a841c1-49c8-4352-a8c3-3a0d96cf9a08" providerId="ADAL" clId="{F7D784F4-EDA8-4F5D-B495-BA84C2DAABD3}" dt="2020-09-30T11:17:36.480" v="190" actId="478"/>
          <ac:picMkLst>
            <pc:docMk/>
            <pc:sldMk cId="1843051144" sldId="2076137608"/>
            <ac:picMk id="210" creationId="{777438C2-1DC0-4A66-AA3D-D2A2972A799E}"/>
          </ac:picMkLst>
        </pc:picChg>
        <pc:picChg chg="del mod">
          <ac:chgData name="Manuela Pichler" userId="07a841c1-49c8-4352-a8c3-3a0d96cf9a08" providerId="ADAL" clId="{F7D784F4-EDA8-4F5D-B495-BA84C2DAABD3}" dt="2020-09-30T11:17:53.338" v="203" actId="478"/>
          <ac:picMkLst>
            <pc:docMk/>
            <pc:sldMk cId="1843051144" sldId="2076137608"/>
            <ac:picMk id="222" creationId="{4B557E3A-04D9-4390-9AD7-D92309151609}"/>
          </ac:picMkLst>
        </pc:picChg>
        <pc:picChg chg="del mod">
          <ac:chgData name="Manuela Pichler" userId="07a841c1-49c8-4352-a8c3-3a0d96cf9a08" providerId="ADAL" clId="{F7D784F4-EDA8-4F5D-B495-BA84C2DAABD3}" dt="2020-09-30T11:17:45.823" v="197" actId="478"/>
          <ac:picMkLst>
            <pc:docMk/>
            <pc:sldMk cId="1843051144" sldId="2076137608"/>
            <ac:picMk id="228" creationId="{5A881BFF-2530-4FAF-841D-8E228D2209C8}"/>
          </ac:picMkLst>
        </pc:picChg>
        <pc:cxnChg chg="add mod">
          <ac:chgData name="Manuela Pichler" userId="07a841c1-49c8-4352-a8c3-3a0d96cf9a08" providerId="ADAL" clId="{F7D784F4-EDA8-4F5D-B495-BA84C2DAABD3}" dt="2020-09-30T11:18:32.079" v="217" actId="14100"/>
          <ac:cxnSpMkLst>
            <pc:docMk/>
            <pc:sldMk cId="1843051144" sldId="2076137608"/>
            <ac:cxnSpMk id="7" creationId="{5DDFA233-CBE3-446C-993E-B8114F93FDBA}"/>
          </ac:cxnSpMkLst>
        </pc:cxnChg>
        <pc:cxnChg chg="del mod">
          <ac:chgData name="Manuela Pichler" userId="07a841c1-49c8-4352-a8c3-3a0d96cf9a08" providerId="ADAL" clId="{F7D784F4-EDA8-4F5D-B495-BA84C2DAABD3}" dt="2020-09-30T11:17:53.338" v="203" actId="478"/>
          <ac:cxnSpMkLst>
            <pc:docMk/>
            <pc:sldMk cId="1843051144" sldId="2076137608"/>
            <ac:cxnSpMk id="112" creationId="{69A9723A-42E3-40B6-B085-448797AD2522}"/>
          </ac:cxnSpMkLst>
        </pc:cxnChg>
        <pc:cxnChg chg="del mod">
          <ac:chgData name="Manuela Pichler" userId="07a841c1-49c8-4352-a8c3-3a0d96cf9a08" providerId="ADAL" clId="{F7D784F4-EDA8-4F5D-B495-BA84C2DAABD3}" dt="2020-09-30T11:18:16.004" v="212" actId="478"/>
          <ac:cxnSpMkLst>
            <pc:docMk/>
            <pc:sldMk cId="1843051144" sldId="2076137608"/>
            <ac:cxnSpMk id="113" creationId="{2FEAFE47-458A-48DA-AFB5-0A161E6AF74C}"/>
          </ac:cxnSpMkLst>
        </pc:cxnChg>
        <pc:cxnChg chg="del mod">
          <ac:chgData name="Manuela Pichler" userId="07a841c1-49c8-4352-a8c3-3a0d96cf9a08" providerId="ADAL" clId="{F7D784F4-EDA8-4F5D-B495-BA84C2DAABD3}" dt="2020-09-30T11:18:16.004" v="212" actId="478"/>
          <ac:cxnSpMkLst>
            <pc:docMk/>
            <pc:sldMk cId="1843051144" sldId="2076137608"/>
            <ac:cxnSpMk id="114" creationId="{7FC07240-1B27-4684-9E2C-EEA4FDA1A227}"/>
          </ac:cxnSpMkLst>
        </pc:cxnChg>
        <pc:cxnChg chg="del mod">
          <ac:chgData name="Manuela Pichler" userId="07a841c1-49c8-4352-a8c3-3a0d96cf9a08" providerId="ADAL" clId="{F7D784F4-EDA8-4F5D-B495-BA84C2DAABD3}" dt="2020-09-30T11:18:16.004" v="212" actId="478"/>
          <ac:cxnSpMkLst>
            <pc:docMk/>
            <pc:sldMk cId="1843051144" sldId="2076137608"/>
            <ac:cxnSpMk id="115" creationId="{C793DC72-6F4F-41FD-9841-8AE1E4CE85F8}"/>
          </ac:cxnSpMkLst>
        </pc:cxnChg>
        <pc:cxnChg chg="del mod">
          <ac:chgData name="Manuela Pichler" userId="07a841c1-49c8-4352-a8c3-3a0d96cf9a08" providerId="ADAL" clId="{F7D784F4-EDA8-4F5D-B495-BA84C2DAABD3}" dt="2020-09-30T11:18:16.004" v="212" actId="478"/>
          <ac:cxnSpMkLst>
            <pc:docMk/>
            <pc:sldMk cId="1843051144" sldId="2076137608"/>
            <ac:cxnSpMk id="118" creationId="{F20AA8AD-7DE1-4622-B1B2-F83D08E60E71}"/>
          </ac:cxnSpMkLst>
        </pc:cxnChg>
        <pc:cxnChg chg="del mod">
          <ac:chgData name="Manuela Pichler" userId="07a841c1-49c8-4352-a8c3-3a0d96cf9a08" providerId="ADAL" clId="{F7D784F4-EDA8-4F5D-B495-BA84C2DAABD3}" dt="2020-09-30T11:17:56.374" v="205" actId="478"/>
          <ac:cxnSpMkLst>
            <pc:docMk/>
            <pc:sldMk cId="1843051144" sldId="2076137608"/>
            <ac:cxnSpMk id="119" creationId="{64469DA6-167B-4DFA-97C0-0B5545B4FCAB}"/>
          </ac:cxnSpMkLst>
        </pc:cxnChg>
        <pc:cxnChg chg="del mod">
          <ac:chgData name="Manuela Pichler" userId="07a841c1-49c8-4352-a8c3-3a0d96cf9a08" providerId="ADAL" clId="{F7D784F4-EDA8-4F5D-B495-BA84C2DAABD3}" dt="2020-09-30T11:17:43.495" v="195" actId="478"/>
          <ac:cxnSpMkLst>
            <pc:docMk/>
            <pc:sldMk cId="1843051144" sldId="2076137608"/>
            <ac:cxnSpMk id="215" creationId="{3EB46490-F818-433C-A256-963E3BFBCEDB}"/>
          </ac:cxnSpMkLst>
        </pc:cxnChg>
        <pc:cxnChg chg="mod">
          <ac:chgData name="Manuela Pichler" userId="07a841c1-49c8-4352-a8c3-3a0d96cf9a08" providerId="ADAL" clId="{F7D784F4-EDA8-4F5D-B495-BA84C2DAABD3}" dt="2020-09-30T11:17:53.338" v="203" actId="478"/>
          <ac:cxnSpMkLst>
            <pc:docMk/>
            <pc:sldMk cId="1843051144" sldId="2076137608"/>
            <ac:cxnSpMk id="218" creationId="{87B55657-122A-4C20-B889-B6419B5F08F2}"/>
          </ac:cxnSpMkLst>
        </pc:cxnChg>
        <pc:cxnChg chg="del mod">
          <ac:chgData name="Manuela Pichler" userId="07a841c1-49c8-4352-a8c3-3a0d96cf9a08" providerId="ADAL" clId="{F7D784F4-EDA8-4F5D-B495-BA84C2DAABD3}" dt="2020-09-30T11:17:54.586" v="204" actId="478"/>
          <ac:cxnSpMkLst>
            <pc:docMk/>
            <pc:sldMk cId="1843051144" sldId="2076137608"/>
            <ac:cxnSpMk id="219" creationId="{A535974C-9297-4C10-8448-5980155A2A16}"/>
          </ac:cxnSpMkLst>
        </pc:cxnChg>
      </pc:sldChg>
      <pc:sldChg chg="add del">
        <pc:chgData name="Manuela Pichler" userId="07a841c1-49c8-4352-a8c3-3a0d96cf9a08" providerId="ADAL" clId="{F7D784F4-EDA8-4F5D-B495-BA84C2DAABD3}" dt="2020-09-30T11:23:36.630" v="289" actId="47"/>
        <pc:sldMkLst>
          <pc:docMk/>
          <pc:sldMk cId="2712140264" sldId="2076137609"/>
        </pc:sldMkLst>
      </pc:sldChg>
      <pc:sldChg chg="add modNotesTx">
        <pc:chgData name="Manuela Pichler" userId="07a841c1-49c8-4352-a8c3-3a0d96cf9a08" providerId="ADAL" clId="{F7D784F4-EDA8-4F5D-B495-BA84C2DAABD3}" dt="2020-09-30T12:58:19.195" v="556" actId="20577"/>
        <pc:sldMkLst>
          <pc:docMk/>
          <pc:sldMk cId="61908127" sldId="2076137611"/>
        </pc:sldMkLst>
      </pc:sldChg>
      <pc:sldChg chg="add">
        <pc:chgData name="Manuela Pichler" userId="07a841c1-49c8-4352-a8c3-3a0d96cf9a08" providerId="ADAL" clId="{F7D784F4-EDA8-4F5D-B495-BA84C2DAABD3}" dt="2020-09-30T11:24:48.501" v="318"/>
        <pc:sldMkLst>
          <pc:docMk/>
          <pc:sldMk cId="16295621" sldId="2076137613"/>
        </pc:sldMkLst>
      </pc:sldChg>
      <pc:sldChg chg="add">
        <pc:chgData name="Manuela Pichler" userId="07a841c1-49c8-4352-a8c3-3a0d96cf9a08" providerId="ADAL" clId="{F7D784F4-EDA8-4F5D-B495-BA84C2DAABD3}" dt="2020-09-30T11:25:22.471" v="332"/>
        <pc:sldMkLst>
          <pc:docMk/>
          <pc:sldMk cId="3515977864" sldId="2076137617"/>
        </pc:sldMkLst>
      </pc:sldChg>
      <pc:sldChg chg="delSp modSp add mod">
        <pc:chgData name="Manuela Pichler" userId="07a841c1-49c8-4352-a8c3-3a0d96cf9a08" providerId="ADAL" clId="{F7D784F4-EDA8-4F5D-B495-BA84C2DAABD3}" dt="2020-09-30T12:51:37.107" v="425" actId="14100"/>
        <pc:sldMkLst>
          <pc:docMk/>
          <pc:sldMk cId="775731749" sldId="2076137618"/>
        </pc:sldMkLst>
        <pc:picChg chg="mod">
          <ac:chgData name="Manuela Pichler" userId="07a841c1-49c8-4352-a8c3-3a0d96cf9a08" providerId="ADAL" clId="{F7D784F4-EDA8-4F5D-B495-BA84C2DAABD3}" dt="2020-09-30T12:51:37.107" v="425" actId="14100"/>
          <ac:picMkLst>
            <pc:docMk/>
            <pc:sldMk cId="775731749" sldId="2076137618"/>
            <ac:picMk id="7" creationId="{F57D6489-8186-4571-AB94-6B39A3DA119D}"/>
          </ac:picMkLst>
        </pc:picChg>
        <pc:picChg chg="del">
          <ac:chgData name="Manuela Pichler" userId="07a841c1-49c8-4352-a8c3-3a0d96cf9a08" providerId="ADAL" clId="{F7D784F4-EDA8-4F5D-B495-BA84C2DAABD3}" dt="2020-09-30T12:51:22.977" v="420" actId="478"/>
          <ac:picMkLst>
            <pc:docMk/>
            <pc:sldMk cId="775731749" sldId="2076137618"/>
            <ac:picMk id="18" creationId="{7F326784-63BC-46C9-810D-7809FC492B55}"/>
          </ac:picMkLst>
        </pc:picChg>
      </pc:sldChg>
      <pc:sldChg chg="add del setBg modNotes">
        <pc:chgData name="Manuela Pichler" userId="07a841c1-49c8-4352-a8c3-3a0d96cf9a08" providerId="ADAL" clId="{F7D784F4-EDA8-4F5D-B495-BA84C2DAABD3}" dt="2020-09-30T12:52:11.799" v="428" actId="47"/>
        <pc:sldMkLst>
          <pc:docMk/>
          <pc:sldMk cId="1012202007" sldId="2076137623"/>
        </pc:sldMkLst>
      </pc:sldChg>
      <pc:sldChg chg="add del">
        <pc:chgData name="Manuela Pichler" userId="07a841c1-49c8-4352-a8c3-3a0d96cf9a08" providerId="ADAL" clId="{F7D784F4-EDA8-4F5D-B495-BA84C2DAABD3}" dt="2020-09-30T11:27:44.986" v="378" actId="47"/>
        <pc:sldMkLst>
          <pc:docMk/>
          <pc:sldMk cId="527545565" sldId="2076137628"/>
        </pc:sldMkLst>
      </pc:sldChg>
      <pc:sldChg chg="add del">
        <pc:chgData name="Manuela Pichler" userId="07a841c1-49c8-4352-a8c3-3a0d96cf9a08" providerId="ADAL" clId="{F7D784F4-EDA8-4F5D-B495-BA84C2DAABD3}" dt="2020-09-30T11:27:48.770" v="379" actId="47"/>
        <pc:sldMkLst>
          <pc:docMk/>
          <pc:sldMk cId="1698536787" sldId="2076137630"/>
        </pc:sldMkLst>
      </pc:sldChg>
      <pc:sldChg chg="add">
        <pc:chgData name="Manuela Pichler" userId="07a841c1-49c8-4352-a8c3-3a0d96cf9a08" providerId="ADAL" clId="{F7D784F4-EDA8-4F5D-B495-BA84C2DAABD3}" dt="2020-09-30T11:27:28.353" v="374"/>
        <pc:sldMkLst>
          <pc:docMk/>
          <pc:sldMk cId="2430152420" sldId="2076137632"/>
        </pc:sldMkLst>
      </pc:sldChg>
      <pc:sldChg chg="add">
        <pc:chgData name="Manuela Pichler" userId="07a841c1-49c8-4352-a8c3-3a0d96cf9a08" providerId="ADAL" clId="{F7D784F4-EDA8-4F5D-B495-BA84C2DAABD3}" dt="2020-09-30T11:27:28.353" v="374"/>
        <pc:sldMkLst>
          <pc:docMk/>
          <pc:sldMk cId="1465320343" sldId="2076137633"/>
        </pc:sldMkLst>
      </pc:sldChg>
      <pc:sldChg chg="add">
        <pc:chgData name="Manuela Pichler" userId="07a841c1-49c8-4352-a8c3-3a0d96cf9a08" providerId="ADAL" clId="{F7D784F4-EDA8-4F5D-B495-BA84C2DAABD3}" dt="2020-09-30T11:27:28.353" v="374"/>
        <pc:sldMkLst>
          <pc:docMk/>
          <pc:sldMk cId="1626968696" sldId="2076137634"/>
        </pc:sldMkLst>
      </pc:sldChg>
      <pc:sldChg chg="modSp add mod">
        <pc:chgData name="Manuela Pichler" userId="07a841c1-49c8-4352-a8c3-3a0d96cf9a08" providerId="ADAL" clId="{F7D784F4-EDA8-4F5D-B495-BA84C2DAABD3}" dt="2020-09-30T12:53:28.481" v="456" actId="6549"/>
        <pc:sldMkLst>
          <pc:docMk/>
          <pc:sldMk cId="2688090662" sldId="2076137635"/>
        </pc:sldMkLst>
        <pc:spChg chg="mod">
          <ac:chgData name="Manuela Pichler" userId="07a841c1-49c8-4352-a8c3-3a0d96cf9a08" providerId="ADAL" clId="{F7D784F4-EDA8-4F5D-B495-BA84C2DAABD3}" dt="2020-09-30T12:53:28.481" v="456" actId="6549"/>
          <ac:spMkLst>
            <pc:docMk/>
            <pc:sldMk cId="2688090662" sldId="2076137635"/>
            <ac:spMk id="21" creationId="{2120C5A9-C830-4263-A0F2-E28031B2A0C0}"/>
          </ac:spMkLst>
        </pc:spChg>
      </pc:sldChg>
      <pc:sldChg chg="add">
        <pc:chgData name="Manuela Pichler" userId="07a841c1-49c8-4352-a8c3-3a0d96cf9a08" providerId="ADAL" clId="{F7D784F4-EDA8-4F5D-B495-BA84C2DAABD3}" dt="2020-09-30T11:24:48.501" v="318"/>
        <pc:sldMkLst>
          <pc:docMk/>
          <pc:sldMk cId="1322682895" sldId="2076137637"/>
        </pc:sldMkLst>
      </pc:sldChg>
      <pc:sldChg chg="add del">
        <pc:chgData name="Manuela Pichler" userId="07a841c1-49c8-4352-a8c3-3a0d96cf9a08" providerId="ADAL" clId="{F7D784F4-EDA8-4F5D-B495-BA84C2DAABD3}" dt="2020-09-30T12:53:13.698" v="455" actId="47"/>
        <pc:sldMkLst>
          <pc:docMk/>
          <pc:sldMk cId="3701969416" sldId="2076137638"/>
        </pc:sldMkLst>
      </pc:sldChg>
      <pc:sldChg chg="add">
        <pc:chgData name="Manuela Pichler" userId="07a841c1-49c8-4352-a8c3-3a0d96cf9a08" providerId="ADAL" clId="{F7D784F4-EDA8-4F5D-B495-BA84C2DAABD3}" dt="2020-09-30T11:24:48.501" v="318"/>
        <pc:sldMkLst>
          <pc:docMk/>
          <pc:sldMk cId="341860283" sldId="2076137639"/>
        </pc:sldMkLst>
      </pc:sldChg>
      <pc:sldChg chg="add">
        <pc:chgData name="Manuela Pichler" userId="07a841c1-49c8-4352-a8c3-3a0d96cf9a08" providerId="ADAL" clId="{F7D784F4-EDA8-4F5D-B495-BA84C2DAABD3}" dt="2020-09-30T11:27:28.353" v="374"/>
        <pc:sldMkLst>
          <pc:docMk/>
          <pc:sldMk cId="416079826" sldId="2076137641"/>
        </pc:sldMkLst>
      </pc:sldChg>
      <pc:sldChg chg="add">
        <pc:chgData name="Manuela Pichler" userId="07a841c1-49c8-4352-a8c3-3a0d96cf9a08" providerId="ADAL" clId="{F7D784F4-EDA8-4F5D-B495-BA84C2DAABD3}" dt="2020-09-30T11:27:28.353" v="374"/>
        <pc:sldMkLst>
          <pc:docMk/>
          <pc:sldMk cId="1194706639" sldId="2076137642"/>
        </pc:sldMkLst>
      </pc:sldChg>
      <pc:sldChg chg="add">
        <pc:chgData name="Manuela Pichler" userId="07a841c1-49c8-4352-a8c3-3a0d96cf9a08" providerId="ADAL" clId="{F7D784F4-EDA8-4F5D-B495-BA84C2DAABD3}" dt="2020-09-30T11:27:28.353" v="374"/>
        <pc:sldMkLst>
          <pc:docMk/>
          <pc:sldMk cId="2474510760" sldId="2076137643"/>
        </pc:sldMkLst>
      </pc:sldChg>
      <pc:sldChg chg="add del">
        <pc:chgData name="Manuela Pichler" userId="07a841c1-49c8-4352-a8c3-3a0d96cf9a08" providerId="ADAL" clId="{F7D784F4-EDA8-4F5D-B495-BA84C2DAABD3}" dt="2020-09-30T11:22:35.726" v="284" actId="47"/>
        <pc:sldMkLst>
          <pc:docMk/>
          <pc:sldMk cId="601032295" sldId="2076137649"/>
        </pc:sldMkLst>
      </pc:sldChg>
      <pc:sldChg chg="modSp add del mod">
        <pc:chgData name="Manuela Pichler" userId="07a841c1-49c8-4352-a8c3-3a0d96cf9a08" providerId="ADAL" clId="{F7D784F4-EDA8-4F5D-B495-BA84C2DAABD3}" dt="2020-09-30T11:28:53.982" v="409" actId="12100"/>
        <pc:sldMkLst>
          <pc:docMk/>
          <pc:sldMk cId="1352860513" sldId="2076137650"/>
        </pc:sldMkLst>
        <pc:graphicFrameChg chg="mod modGraphic">
          <ac:chgData name="Manuela Pichler" userId="07a841c1-49c8-4352-a8c3-3a0d96cf9a08" providerId="ADAL" clId="{F7D784F4-EDA8-4F5D-B495-BA84C2DAABD3}" dt="2020-09-30T11:07:00.985" v="56" actId="20577"/>
          <ac:graphicFrameMkLst>
            <pc:docMk/>
            <pc:sldMk cId="1352860513" sldId="2076137650"/>
            <ac:graphicFrameMk id="3" creationId="{BE58F067-D2F9-4AA3-B3C9-81DC33F10AD9}"/>
          </ac:graphicFrameMkLst>
        </pc:graphicFrameChg>
        <pc:graphicFrameChg chg="mod">
          <ac:chgData name="Manuela Pichler" userId="07a841c1-49c8-4352-a8c3-3a0d96cf9a08" providerId="ADAL" clId="{F7D784F4-EDA8-4F5D-B495-BA84C2DAABD3}" dt="2020-09-30T11:28:53.982" v="409" actId="12100"/>
          <ac:graphicFrameMkLst>
            <pc:docMk/>
            <pc:sldMk cId="1352860513" sldId="2076137650"/>
            <ac:graphicFrameMk id="8" creationId="{BDF76376-96FF-425B-AD02-C9788E410B4C}"/>
          </ac:graphicFrameMkLst>
        </pc:graphicFrameChg>
      </pc:sldChg>
      <pc:sldChg chg="add">
        <pc:chgData name="Manuela Pichler" userId="07a841c1-49c8-4352-a8c3-3a0d96cf9a08" providerId="ADAL" clId="{F7D784F4-EDA8-4F5D-B495-BA84C2DAABD3}" dt="2020-09-30T11:22:50.593" v="285"/>
        <pc:sldMkLst>
          <pc:docMk/>
          <pc:sldMk cId="2892899978" sldId="2076137653"/>
        </pc:sldMkLst>
      </pc:sldChg>
      <pc:sldChg chg="add del">
        <pc:chgData name="Manuela Pichler" userId="07a841c1-49c8-4352-a8c3-3a0d96cf9a08" providerId="ADAL" clId="{F7D784F4-EDA8-4F5D-B495-BA84C2DAABD3}" dt="2020-09-30T11:22:53.366" v="286" actId="47"/>
        <pc:sldMkLst>
          <pc:docMk/>
          <pc:sldMk cId="3627073084" sldId="2076137654"/>
        </pc:sldMkLst>
      </pc:sldChg>
      <pc:sldChg chg="addSp delSp modSp add modNotesTx">
        <pc:chgData name="Manuela Pichler" userId="07a841c1-49c8-4352-a8c3-3a0d96cf9a08" providerId="ADAL" clId="{F7D784F4-EDA8-4F5D-B495-BA84C2DAABD3}" dt="2020-09-30T12:57:54.320" v="554" actId="6549"/>
        <pc:sldMkLst>
          <pc:docMk/>
          <pc:sldMk cId="4081137852" sldId="2076137656"/>
        </pc:sldMkLst>
        <pc:spChg chg="del">
          <ac:chgData name="Manuela Pichler" userId="07a841c1-49c8-4352-a8c3-3a0d96cf9a08" providerId="ADAL" clId="{F7D784F4-EDA8-4F5D-B495-BA84C2DAABD3}" dt="2020-09-30T12:57:00.951" v="549" actId="478"/>
          <ac:spMkLst>
            <pc:docMk/>
            <pc:sldMk cId="4081137852" sldId="2076137656"/>
            <ac:spMk id="8" creationId="{A53F1158-03FA-4073-8A0F-69A485D48033}"/>
          </ac:spMkLst>
        </pc:spChg>
        <pc:spChg chg="del">
          <ac:chgData name="Manuela Pichler" userId="07a841c1-49c8-4352-a8c3-3a0d96cf9a08" providerId="ADAL" clId="{F7D784F4-EDA8-4F5D-B495-BA84C2DAABD3}" dt="2020-09-30T12:57:04.038" v="551" actId="478"/>
          <ac:spMkLst>
            <pc:docMk/>
            <pc:sldMk cId="4081137852" sldId="2076137656"/>
            <ac:spMk id="9" creationId="{601EFE86-CB5A-4B3E-A298-ACE18D9D16D6}"/>
          </ac:spMkLst>
        </pc:spChg>
        <pc:spChg chg="mod">
          <ac:chgData name="Manuela Pichler" userId="07a841c1-49c8-4352-a8c3-3a0d96cf9a08" providerId="ADAL" clId="{F7D784F4-EDA8-4F5D-B495-BA84C2DAABD3}" dt="2020-09-30T12:57:01.351" v="550"/>
          <ac:spMkLst>
            <pc:docMk/>
            <pc:sldMk cId="4081137852" sldId="2076137656"/>
            <ac:spMk id="47" creationId="{9DE74EA8-DBF3-4257-B3AE-7803CAD65BCC}"/>
          </ac:spMkLst>
        </pc:spChg>
        <pc:spChg chg="mod">
          <ac:chgData name="Manuela Pichler" userId="07a841c1-49c8-4352-a8c3-3a0d96cf9a08" providerId="ADAL" clId="{F7D784F4-EDA8-4F5D-B495-BA84C2DAABD3}" dt="2020-09-30T12:57:01.351" v="550"/>
          <ac:spMkLst>
            <pc:docMk/>
            <pc:sldMk cId="4081137852" sldId="2076137656"/>
            <ac:spMk id="51" creationId="{5DF8366B-52B6-47D9-A20C-E8FAC37E54EC}"/>
          </ac:spMkLst>
        </pc:spChg>
        <pc:spChg chg="mod">
          <ac:chgData name="Manuela Pichler" userId="07a841c1-49c8-4352-a8c3-3a0d96cf9a08" providerId="ADAL" clId="{F7D784F4-EDA8-4F5D-B495-BA84C2DAABD3}" dt="2020-09-30T12:57:01.351" v="550"/>
          <ac:spMkLst>
            <pc:docMk/>
            <pc:sldMk cId="4081137852" sldId="2076137656"/>
            <ac:spMk id="52" creationId="{E0F4C303-FE6F-43F2-A94A-36D7AC6A9509}"/>
          </ac:spMkLst>
        </pc:spChg>
        <pc:spChg chg="mod">
          <ac:chgData name="Manuela Pichler" userId="07a841c1-49c8-4352-a8c3-3a0d96cf9a08" providerId="ADAL" clId="{F7D784F4-EDA8-4F5D-B495-BA84C2DAABD3}" dt="2020-09-30T12:57:07.735" v="553" actId="1076"/>
          <ac:spMkLst>
            <pc:docMk/>
            <pc:sldMk cId="4081137852" sldId="2076137656"/>
            <ac:spMk id="55" creationId="{63383C69-C00F-4601-8791-AC1703601A01}"/>
          </ac:spMkLst>
        </pc:spChg>
        <pc:spChg chg="mod">
          <ac:chgData name="Manuela Pichler" userId="07a841c1-49c8-4352-a8c3-3a0d96cf9a08" providerId="ADAL" clId="{F7D784F4-EDA8-4F5D-B495-BA84C2DAABD3}" dt="2020-09-30T12:57:07.735" v="553" actId="1076"/>
          <ac:spMkLst>
            <pc:docMk/>
            <pc:sldMk cId="4081137852" sldId="2076137656"/>
            <ac:spMk id="63" creationId="{F7CEB00F-D90F-4A62-A434-08C93A08E61F}"/>
          </ac:spMkLst>
        </pc:spChg>
        <pc:spChg chg="mod">
          <ac:chgData name="Manuela Pichler" userId="07a841c1-49c8-4352-a8c3-3a0d96cf9a08" providerId="ADAL" clId="{F7D784F4-EDA8-4F5D-B495-BA84C2DAABD3}" dt="2020-09-30T12:57:07.735" v="553" actId="1076"/>
          <ac:spMkLst>
            <pc:docMk/>
            <pc:sldMk cId="4081137852" sldId="2076137656"/>
            <ac:spMk id="64" creationId="{D2A9C206-7E04-4AC9-9AC8-FF4781CC5B09}"/>
          </ac:spMkLst>
        </pc:spChg>
        <pc:grpChg chg="del">
          <ac:chgData name="Manuela Pichler" userId="07a841c1-49c8-4352-a8c3-3a0d96cf9a08" providerId="ADAL" clId="{F7D784F4-EDA8-4F5D-B495-BA84C2DAABD3}" dt="2020-09-30T12:57:00.951" v="549" actId="478"/>
          <ac:grpSpMkLst>
            <pc:docMk/>
            <pc:sldMk cId="4081137852" sldId="2076137656"/>
            <ac:grpSpMk id="29" creationId="{EFEC83CB-8264-497F-8B96-A508B0FE1542}"/>
          </ac:grpSpMkLst>
        </pc:grpChg>
        <pc:grpChg chg="del">
          <ac:chgData name="Manuela Pichler" userId="07a841c1-49c8-4352-a8c3-3a0d96cf9a08" providerId="ADAL" clId="{F7D784F4-EDA8-4F5D-B495-BA84C2DAABD3}" dt="2020-09-30T12:57:04.038" v="551" actId="478"/>
          <ac:grpSpMkLst>
            <pc:docMk/>
            <pc:sldMk cId="4081137852" sldId="2076137656"/>
            <ac:grpSpMk id="36" creationId="{67E3AEC4-5583-4B77-ADD5-3836ABCD2D04}"/>
          </ac:grpSpMkLst>
        </pc:grpChg>
        <pc:grpChg chg="add mod">
          <ac:chgData name="Manuela Pichler" userId="07a841c1-49c8-4352-a8c3-3a0d96cf9a08" providerId="ADAL" clId="{F7D784F4-EDA8-4F5D-B495-BA84C2DAABD3}" dt="2020-09-30T12:57:01.351" v="550"/>
          <ac:grpSpMkLst>
            <pc:docMk/>
            <pc:sldMk cId="4081137852" sldId="2076137656"/>
            <ac:grpSpMk id="46" creationId="{6E2C4C32-C482-4843-A994-18448F1C7735}"/>
          </ac:grpSpMkLst>
        </pc:grpChg>
        <pc:grpChg chg="mod">
          <ac:chgData name="Manuela Pichler" userId="07a841c1-49c8-4352-a8c3-3a0d96cf9a08" providerId="ADAL" clId="{F7D784F4-EDA8-4F5D-B495-BA84C2DAABD3}" dt="2020-09-30T12:57:01.351" v="550"/>
          <ac:grpSpMkLst>
            <pc:docMk/>
            <pc:sldMk cId="4081137852" sldId="2076137656"/>
            <ac:grpSpMk id="48" creationId="{C76B745E-FFBA-4823-B7B0-E4358296ABF1}"/>
          </ac:grpSpMkLst>
        </pc:grpChg>
        <pc:grpChg chg="add mod">
          <ac:chgData name="Manuela Pichler" userId="07a841c1-49c8-4352-a8c3-3a0d96cf9a08" providerId="ADAL" clId="{F7D784F4-EDA8-4F5D-B495-BA84C2DAABD3}" dt="2020-09-30T12:57:07.735" v="553" actId="1076"/>
          <ac:grpSpMkLst>
            <pc:docMk/>
            <pc:sldMk cId="4081137852" sldId="2076137656"/>
            <ac:grpSpMk id="54" creationId="{32A9D5B6-9954-431E-9E44-E9997AB00A3B}"/>
          </ac:grpSpMkLst>
        </pc:grpChg>
        <pc:grpChg chg="mod">
          <ac:chgData name="Manuela Pichler" userId="07a841c1-49c8-4352-a8c3-3a0d96cf9a08" providerId="ADAL" clId="{F7D784F4-EDA8-4F5D-B495-BA84C2DAABD3}" dt="2020-09-30T12:57:07.735" v="553" actId="1076"/>
          <ac:grpSpMkLst>
            <pc:docMk/>
            <pc:sldMk cId="4081137852" sldId="2076137656"/>
            <ac:grpSpMk id="59" creationId="{A428BA83-1C91-47ED-8747-21E328D07042}"/>
          </ac:grpSpMkLst>
        </pc:grpChg>
        <pc:picChg chg="mod">
          <ac:chgData name="Manuela Pichler" userId="07a841c1-49c8-4352-a8c3-3a0d96cf9a08" providerId="ADAL" clId="{F7D784F4-EDA8-4F5D-B495-BA84C2DAABD3}" dt="2020-09-30T12:57:01.351" v="550"/>
          <ac:picMkLst>
            <pc:docMk/>
            <pc:sldMk cId="4081137852" sldId="2076137656"/>
            <ac:picMk id="49" creationId="{98AA2627-136C-4F72-8454-6ED8144D340E}"/>
          </ac:picMkLst>
        </pc:picChg>
        <pc:picChg chg="mod">
          <ac:chgData name="Manuela Pichler" userId="07a841c1-49c8-4352-a8c3-3a0d96cf9a08" providerId="ADAL" clId="{F7D784F4-EDA8-4F5D-B495-BA84C2DAABD3}" dt="2020-09-30T12:57:01.351" v="550"/>
          <ac:picMkLst>
            <pc:docMk/>
            <pc:sldMk cId="4081137852" sldId="2076137656"/>
            <ac:picMk id="50" creationId="{5BBBE0BD-9CBC-48FD-8B61-856DB708BCD6}"/>
          </ac:picMkLst>
        </pc:picChg>
        <pc:picChg chg="mod">
          <ac:chgData name="Manuela Pichler" userId="07a841c1-49c8-4352-a8c3-3a0d96cf9a08" providerId="ADAL" clId="{F7D784F4-EDA8-4F5D-B495-BA84C2DAABD3}" dt="2020-09-30T12:57:07.735" v="553" actId="1076"/>
          <ac:picMkLst>
            <pc:docMk/>
            <pc:sldMk cId="4081137852" sldId="2076137656"/>
            <ac:picMk id="60" creationId="{E7CE2947-C940-4883-B477-9A5A6E38E8AC}"/>
          </ac:picMkLst>
        </pc:picChg>
        <pc:picChg chg="mod">
          <ac:chgData name="Manuela Pichler" userId="07a841c1-49c8-4352-a8c3-3a0d96cf9a08" providerId="ADAL" clId="{F7D784F4-EDA8-4F5D-B495-BA84C2DAABD3}" dt="2020-09-30T12:57:07.735" v="553" actId="1076"/>
          <ac:picMkLst>
            <pc:docMk/>
            <pc:sldMk cId="4081137852" sldId="2076137656"/>
            <ac:picMk id="62" creationId="{A1C0D2DB-4E0E-40BE-A716-1F2EED8787CA}"/>
          </ac:picMkLst>
        </pc:picChg>
      </pc:sldChg>
      <pc:sldChg chg="addSp delSp modSp mod">
        <pc:chgData name="Manuela Pichler" userId="07a841c1-49c8-4352-a8c3-3a0d96cf9a08" providerId="ADAL" clId="{F7D784F4-EDA8-4F5D-B495-BA84C2DAABD3}" dt="2020-09-30T13:00:28.390" v="568" actId="14100"/>
        <pc:sldMkLst>
          <pc:docMk/>
          <pc:sldMk cId="855816101" sldId="2076137876"/>
        </pc:sldMkLst>
        <pc:spChg chg="del">
          <ac:chgData name="Manuela Pichler" userId="07a841c1-49c8-4352-a8c3-3a0d96cf9a08" providerId="ADAL" clId="{F7D784F4-EDA8-4F5D-B495-BA84C2DAABD3}" dt="2020-09-30T12:59:23.190" v="564" actId="478"/>
          <ac:spMkLst>
            <pc:docMk/>
            <pc:sldMk cId="855816101" sldId="2076137876"/>
            <ac:spMk id="21" creationId="{FB85306B-2CF6-48B4-9398-C4D4F38F3A37}"/>
          </ac:spMkLst>
        </pc:spChg>
        <pc:spChg chg="del">
          <ac:chgData name="Manuela Pichler" userId="07a841c1-49c8-4352-a8c3-3a0d96cf9a08" providerId="ADAL" clId="{F7D784F4-EDA8-4F5D-B495-BA84C2DAABD3}" dt="2020-09-30T12:59:25.278" v="565" actId="478"/>
          <ac:spMkLst>
            <pc:docMk/>
            <pc:sldMk cId="855816101" sldId="2076137876"/>
            <ac:spMk id="26" creationId="{282BA9AB-322F-4D56-9CE7-E3125335ECBE}"/>
          </ac:spMkLst>
        </pc:spChg>
        <pc:picChg chg="add mod">
          <ac:chgData name="Manuela Pichler" userId="07a841c1-49c8-4352-a8c3-3a0d96cf9a08" providerId="ADAL" clId="{F7D784F4-EDA8-4F5D-B495-BA84C2DAABD3}" dt="2020-09-30T13:00:28.390" v="568" actId="14100"/>
          <ac:picMkLst>
            <pc:docMk/>
            <pc:sldMk cId="855816101" sldId="2076137876"/>
            <ac:picMk id="4" creationId="{2A53AAA5-4BC2-4332-8735-AE395227FA9D}"/>
          </ac:picMkLst>
        </pc:picChg>
        <pc:picChg chg="add del mod">
          <ac:chgData name="Manuela Pichler" userId="07a841c1-49c8-4352-a8c3-3a0d96cf9a08" providerId="ADAL" clId="{F7D784F4-EDA8-4F5D-B495-BA84C2DAABD3}" dt="2020-09-30T12:59:35.023" v="566" actId="1076"/>
          <ac:picMkLst>
            <pc:docMk/>
            <pc:sldMk cId="855816101" sldId="2076137876"/>
            <ac:picMk id="19" creationId="{04C41511-6CA1-46D7-8854-258C30CC5070}"/>
          </ac:picMkLst>
        </pc:picChg>
        <pc:picChg chg="del">
          <ac:chgData name="Manuela Pichler" userId="07a841c1-49c8-4352-a8c3-3a0d96cf9a08" providerId="ADAL" clId="{F7D784F4-EDA8-4F5D-B495-BA84C2DAABD3}" dt="2020-09-30T12:59:18.701" v="562" actId="478"/>
          <ac:picMkLst>
            <pc:docMk/>
            <pc:sldMk cId="855816101" sldId="2076137876"/>
            <ac:picMk id="20" creationId="{CB5F8F68-F0C9-45F6-9371-62C102ECAA4D}"/>
          </ac:picMkLst>
        </pc:picChg>
      </pc:sldChg>
      <pc:sldChg chg="addSp delSp modSp del mod">
        <pc:chgData name="Manuela Pichler" userId="07a841c1-49c8-4352-a8c3-3a0d96cf9a08" providerId="ADAL" clId="{F7D784F4-EDA8-4F5D-B495-BA84C2DAABD3}" dt="2020-09-30T11:16:08.867" v="189" actId="47"/>
        <pc:sldMkLst>
          <pc:docMk/>
          <pc:sldMk cId="2297110349" sldId="2076137879"/>
        </pc:sldMkLst>
        <pc:spChg chg="add del mod">
          <ac:chgData name="Manuela Pichler" userId="07a841c1-49c8-4352-a8c3-3a0d96cf9a08" providerId="ADAL" clId="{F7D784F4-EDA8-4F5D-B495-BA84C2DAABD3}" dt="2020-09-30T11:10:39.450" v="70" actId="478"/>
          <ac:spMkLst>
            <pc:docMk/>
            <pc:sldMk cId="2297110349" sldId="2076137879"/>
            <ac:spMk id="2" creationId="{2C1AEF27-88E5-4376-8AB1-5F44A40BCDCD}"/>
          </ac:spMkLst>
        </pc:spChg>
        <pc:spChg chg="add del mod">
          <ac:chgData name="Manuela Pichler" userId="07a841c1-49c8-4352-a8c3-3a0d96cf9a08" providerId="ADAL" clId="{F7D784F4-EDA8-4F5D-B495-BA84C2DAABD3}" dt="2020-09-30T11:10:39.450" v="70" actId="478"/>
          <ac:spMkLst>
            <pc:docMk/>
            <pc:sldMk cId="2297110349" sldId="2076137879"/>
            <ac:spMk id="3" creationId="{525DA1BC-D256-4A0F-AF53-E62694240BDD}"/>
          </ac:spMkLst>
        </pc:spChg>
        <pc:spChg chg="add del mod">
          <ac:chgData name="Manuela Pichler" userId="07a841c1-49c8-4352-a8c3-3a0d96cf9a08" providerId="ADAL" clId="{F7D784F4-EDA8-4F5D-B495-BA84C2DAABD3}" dt="2020-09-30T11:10:39.450" v="70" actId="478"/>
          <ac:spMkLst>
            <pc:docMk/>
            <pc:sldMk cId="2297110349" sldId="2076137879"/>
            <ac:spMk id="4" creationId="{CDABC37A-FA57-49BA-A0D5-1E698A2E2061}"/>
          </ac:spMkLst>
        </pc:spChg>
        <pc:spChg chg="add del mod">
          <ac:chgData name="Manuela Pichler" userId="07a841c1-49c8-4352-a8c3-3a0d96cf9a08" providerId="ADAL" clId="{F7D784F4-EDA8-4F5D-B495-BA84C2DAABD3}" dt="2020-09-30T11:10:39.450" v="70" actId="478"/>
          <ac:spMkLst>
            <pc:docMk/>
            <pc:sldMk cId="2297110349" sldId="2076137879"/>
            <ac:spMk id="5" creationId="{E4BC7E87-47EA-4F49-9F27-447B6BEF8B57}"/>
          </ac:spMkLst>
        </pc:spChg>
        <pc:spChg chg="add del mod">
          <ac:chgData name="Manuela Pichler" userId="07a841c1-49c8-4352-a8c3-3a0d96cf9a08" providerId="ADAL" clId="{F7D784F4-EDA8-4F5D-B495-BA84C2DAABD3}" dt="2020-09-30T11:10:39.450" v="70" actId="478"/>
          <ac:spMkLst>
            <pc:docMk/>
            <pc:sldMk cId="2297110349" sldId="2076137879"/>
            <ac:spMk id="6" creationId="{48EE23CB-C614-46AC-84F4-1EB792AC8ED4}"/>
          </ac:spMkLst>
        </pc:spChg>
        <pc:spChg chg="add del mod">
          <ac:chgData name="Manuela Pichler" userId="07a841c1-49c8-4352-a8c3-3a0d96cf9a08" providerId="ADAL" clId="{F7D784F4-EDA8-4F5D-B495-BA84C2DAABD3}" dt="2020-09-30T11:10:39.450" v="70" actId="478"/>
          <ac:spMkLst>
            <pc:docMk/>
            <pc:sldMk cId="2297110349" sldId="2076137879"/>
            <ac:spMk id="10" creationId="{55EA8865-03FF-4FAF-BCC2-DDF4DC578B79}"/>
          </ac:spMkLst>
        </pc:spChg>
        <pc:spChg chg="mod">
          <ac:chgData name="Manuela Pichler" userId="07a841c1-49c8-4352-a8c3-3a0d96cf9a08" providerId="ADAL" clId="{F7D784F4-EDA8-4F5D-B495-BA84C2DAABD3}" dt="2020-09-30T11:09:45.620" v="64" actId="1076"/>
          <ac:spMkLst>
            <pc:docMk/>
            <pc:sldMk cId="2297110349" sldId="2076137879"/>
            <ac:spMk id="13" creationId="{30817820-8A8B-4186-B7A0-58106D9F1C70}"/>
          </ac:spMkLst>
        </pc:spChg>
        <pc:spChg chg="mod">
          <ac:chgData name="Manuela Pichler" userId="07a841c1-49c8-4352-a8c3-3a0d96cf9a08" providerId="ADAL" clId="{F7D784F4-EDA8-4F5D-B495-BA84C2DAABD3}" dt="2020-09-30T11:09:45.620" v="64" actId="1076"/>
          <ac:spMkLst>
            <pc:docMk/>
            <pc:sldMk cId="2297110349" sldId="2076137879"/>
            <ac:spMk id="16" creationId="{75FF741B-FDBF-42C6-905D-AC512AC2F8D6}"/>
          </ac:spMkLst>
        </pc:spChg>
        <pc:spChg chg="mod">
          <ac:chgData name="Manuela Pichler" userId="07a841c1-49c8-4352-a8c3-3a0d96cf9a08" providerId="ADAL" clId="{F7D784F4-EDA8-4F5D-B495-BA84C2DAABD3}" dt="2020-09-30T11:09:45.620" v="64" actId="1076"/>
          <ac:spMkLst>
            <pc:docMk/>
            <pc:sldMk cId="2297110349" sldId="2076137879"/>
            <ac:spMk id="17" creationId="{FDB58F98-7B3A-49FD-99CD-1723EBA71C11}"/>
          </ac:spMkLst>
        </pc:spChg>
        <pc:spChg chg="mod">
          <ac:chgData name="Manuela Pichler" userId="07a841c1-49c8-4352-a8c3-3a0d96cf9a08" providerId="ADAL" clId="{F7D784F4-EDA8-4F5D-B495-BA84C2DAABD3}" dt="2020-09-30T11:09:45.620" v="64" actId="1076"/>
          <ac:spMkLst>
            <pc:docMk/>
            <pc:sldMk cId="2297110349" sldId="2076137879"/>
            <ac:spMk id="18" creationId="{C21DEB46-2308-4813-98C2-954BBAEAA64F}"/>
          </ac:spMkLst>
        </pc:spChg>
        <pc:spChg chg="mod">
          <ac:chgData name="Manuela Pichler" userId="07a841c1-49c8-4352-a8c3-3a0d96cf9a08" providerId="ADAL" clId="{F7D784F4-EDA8-4F5D-B495-BA84C2DAABD3}" dt="2020-09-30T11:09:45.620" v="64" actId="1076"/>
          <ac:spMkLst>
            <pc:docMk/>
            <pc:sldMk cId="2297110349" sldId="2076137879"/>
            <ac:spMk id="20" creationId="{4E11C678-9586-453E-A7CB-BD2ED5AF8968}"/>
          </ac:spMkLst>
        </pc:spChg>
        <pc:spChg chg="mod">
          <ac:chgData name="Manuela Pichler" userId="07a841c1-49c8-4352-a8c3-3a0d96cf9a08" providerId="ADAL" clId="{F7D784F4-EDA8-4F5D-B495-BA84C2DAABD3}" dt="2020-09-30T11:09:41.103" v="62" actId="1076"/>
          <ac:spMkLst>
            <pc:docMk/>
            <pc:sldMk cId="2297110349" sldId="2076137879"/>
            <ac:spMk id="21" creationId="{39A19E80-6285-4533-A012-0FE907726CAC}"/>
          </ac:spMkLst>
        </pc:spChg>
        <pc:spChg chg="mod">
          <ac:chgData name="Manuela Pichler" userId="07a841c1-49c8-4352-a8c3-3a0d96cf9a08" providerId="ADAL" clId="{F7D784F4-EDA8-4F5D-B495-BA84C2DAABD3}" dt="2020-09-30T11:09:45.620" v="64" actId="1076"/>
          <ac:spMkLst>
            <pc:docMk/>
            <pc:sldMk cId="2297110349" sldId="2076137879"/>
            <ac:spMk id="23" creationId="{81A3BEA2-DAA3-4F8F-B6B8-6CD8814FD99E}"/>
          </ac:spMkLst>
        </pc:spChg>
        <pc:spChg chg="mod">
          <ac:chgData name="Manuela Pichler" userId="07a841c1-49c8-4352-a8c3-3a0d96cf9a08" providerId="ADAL" clId="{F7D784F4-EDA8-4F5D-B495-BA84C2DAABD3}" dt="2020-09-30T11:09:45.620" v="64" actId="1076"/>
          <ac:spMkLst>
            <pc:docMk/>
            <pc:sldMk cId="2297110349" sldId="2076137879"/>
            <ac:spMk id="24" creationId="{D08D1B8E-8A4C-4DB1-9940-CC15D657E23B}"/>
          </ac:spMkLst>
        </pc:spChg>
        <pc:spChg chg="mod">
          <ac:chgData name="Manuela Pichler" userId="07a841c1-49c8-4352-a8c3-3a0d96cf9a08" providerId="ADAL" clId="{F7D784F4-EDA8-4F5D-B495-BA84C2DAABD3}" dt="2020-09-30T11:09:45.620" v="64" actId="1076"/>
          <ac:spMkLst>
            <pc:docMk/>
            <pc:sldMk cId="2297110349" sldId="2076137879"/>
            <ac:spMk id="25" creationId="{37BE0DA5-668A-4406-8FBA-82B3368C713E}"/>
          </ac:spMkLst>
        </pc:spChg>
        <pc:spChg chg="mod">
          <ac:chgData name="Manuela Pichler" userId="07a841c1-49c8-4352-a8c3-3a0d96cf9a08" providerId="ADAL" clId="{F7D784F4-EDA8-4F5D-B495-BA84C2DAABD3}" dt="2020-09-30T11:09:45.620" v="64" actId="1076"/>
          <ac:spMkLst>
            <pc:docMk/>
            <pc:sldMk cId="2297110349" sldId="2076137879"/>
            <ac:spMk id="26" creationId="{590184AF-C84C-4E12-A3C0-B80B8B46AC55}"/>
          </ac:spMkLst>
        </pc:spChg>
        <pc:spChg chg="mod">
          <ac:chgData name="Manuela Pichler" userId="07a841c1-49c8-4352-a8c3-3a0d96cf9a08" providerId="ADAL" clId="{F7D784F4-EDA8-4F5D-B495-BA84C2DAABD3}" dt="2020-09-30T11:09:45.620" v="64" actId="1076"/>
          <ac:spMkLst>
            <pc:docMk/>
            <pc:sldMk cId="2297110349" sldId="2076137879"/>
            <ac:spMk id="28" creationId="{AD42F9B2-3D49-40C7-9FDC-BB97DAEB7E38}"/>
          </ac:spMkLst>
        </pc:spChg>
        <pc:spChg chg="mod">
          <ac:chgData name="Manuela Pichler" userId="07a841c1-49c8-4352-a8c3-3a0d96cf9a08" providerId="ADAL" clId="{F7D784F4-EDA8-4F5D-B495-BA84C2DAABD3}" dt="2020-09-30T11:09:45.620" v="64" actId="1076"/>
          <ac:spMkLst>
            <pc:docMk/>
            <pc:sldMk cId="2297110349" sldId="2076137879"/>
            <ac:spMk id="29" creationId="{E89C2279-FB97-4749-91B9-6F177D1ACFF0}"/>
          </ac:spMkLst>
        </pc:spChg>
        <pc:spChg chg="mod">
          <ac:chgData name="Manuela Pichler" userId="07a841c1-49c8-4352-a8c3-3a0d96cf9a08" providerId="ADAL" clId="{F7D784F4-EDA8-4F5D-B495-BA84C2DAABD3}" dt="2020-09-30T11:09:45.620" v="64" actId="1076"/>
          <ac:spMkLst>
            <pc:docMk/>
            <pc:sldMk cId="2297110349" sldId="2076137879"/>
            <ac:spMk id="35" creationId="{D483CD3C-4E8A-44F9-B491-503393F3BE72}"/>
          </ac:spMkLst>
        </pc:spChg>
        <pc:spChg chg="mod">
          <ac:chgData name="Manuela Pichler" userId="07a841c1-49c8-4352-a8c3-3a0d96cf9a08" providerId="ADAL" clId="{F7D784F4-EDA8-4F5D-B495-BA84C2DAABD3}" dt="2020-09-30T11:09:45.620" v="64" actId="1076"/>
          <ac:spMkLst>
            <pc:docMk/>
            <pc:sldMk cId="2297110349" sldId="2076137879"/>
            <ac:spMk id="36" creationId="{C6ABECCF-A196-412F-A75D-0E890CB0D474}"/>
          </ac:spMkLst>
        </pc:spChg>
        <pc:spChg chg="mod">
          <ac:chgData name="Manuela Pichler" userId="07a841c1-49c8-4352-a8c3-3a0d96cf9a08" providerId="ADAL" clId="{F7D784F4-EDA8-4F5D-B495-BA84C2DAABD3}" dt="2020-09-30T11:09:45.620" v="64" actId="1076"/>
          <ac:spMkLst>
            <pc:docMk/>
            <pc:sldMk cId="2297110349" sldId="2076137879"/>
            <ac:spMk id="37" creationId="{DE775363-F269-480C-9208-1EE5D3C4CB5A}"/>
          </ac:spMkLst>
        </pc:spChg>
        <pc:spChg chg="mod">
          <ac:chgData name="Manuela Pichler" userId="07a841c1-49c8-4352-a8c3-3a0d96cf9a08" providerId="ADAL" clId="{F7D784F4-EDA8-4F5D-B495-BA84C2DAABD3}" dt="2020-09-30T11:09:45.620" v="64" actId="1076"/>
          <ac:spMkLst>
            <pc:docMk/>
            <pc:sldMk cId="2297110349" sldId="2076137879"/>
            <ac:spMk id="39" creationId="{C192554D-A907-4E73-BFCC-F491C7F90244}"/>
          </ac:spMkLst>
        </pc:spChg>
        <pc:spChg chg="mod">
          <ac:chgData name="Manuela Pichler" userId="07a841c1-49c8-4352-a8c3-3a0d96cf9a08" providerId="ADAL" clId="{F7D784F4-EDA8-4F5D-B495-BA84C2DAABD3}" dt="2020-09-30T11:09:45.620" v="64" actId="1076"/>
          <ac:spMkLst>
            <pc:docMk/>
            <pc:sldMk cId="2297110349" sldId="2076137879"/>
            <ac:spMk id="40" creationId="{1C308894-87D5-4706-B280-01E6BC828336}"/>
          </ac:spMkLst>
        </pc:spChg>
        <pc:spChg chg="mod">
          <ac:chgData name="Manuela Pichler" userId="07a841c1-49c8-4352-a8c3-3a0d96cf9a08" providerId="ADAL" clId="{F7D784F4-EDA8-4F5D-B495-BA84C2DAABD3}" dt="2020-09-30T11:09:45.620" v="64" actId="1076"/>
          <ac:spMkLst>
            <pc:docMk/>
            <pc:sldMk cId="2297110349" sldId="2076137879"/>
            <ac:spMk id="42" creationId="{A4BE0335-26F4-434B-947D-6EBB058A6BF0}"/>
          </ac:spMkLst>
        </pc:spChg>
        <pc:spChg chg="mod">
          <ac:chgData name="Manuela Pichler" userId="07a841c1-49c8-4352-a8c3-3a0d96cf9a08" providerId="ADAL" clId="{F7D784F4-EDA8-4F5D-B495-BA84C2DAABD3}" dt="2020-09-30T11:09:45.620" v="64" actId="1076"/>
          <ac:spMkLst>
            <pc:docMk/>
            <pc:sldMk cId="2297110349" sldId="2076137879"/>
            <ac:spMk id="48" creationId="{EA87BB31-73B0-4A4A-9EC1-C6107D18A895}"/>
          </ac:spMkLst>
        </pc:spChg>
        <pc:spChg chg="mod">
          <ac:chgData name="Manuela Pichler" userId="07a841c1-49c8-4352-a8c3-3a0d96cf9a08" providerId="ADAL" clId="{F7D784F4-EDA8-4F5D-B495-BA84C2DAABD3}" dt="2020-09-30T11:09:45.620" v="64" actId="1076"/>
          <ac:spMkLst>
            <pc:docMk/>
            <pc:sldMk cId="2297110349" sldId="2076137879"/>
            <ac:spMk id="49" creationId="{B2F920C3-B986-4F0C-9A30-D1D58A804FF3}"/>
          </ac:spMkLst>
        </pc:spChg>
        <pc:spChg chg="mod">
          <ac:chgData name="Manuela Pichler" userId="07a841c1-49c8-4352-a8c3-3a0d96cf9a08" providerId="ADAL" clId="{F7D784F4-EDA8-4F5D-B495-BA84C2DAABD3}" dt="2020-09-30T11:09:45.620" v="64" actId="1076"/>
          <ac:spMkLst>
            <pc:docMk/>
            <pc:sldMk cId="2297110349" sldId="2076137879"/>
            <ac:spMk id="55" creationId="{6DE51A15-2F58-44A9-ABD4-8E1F4FE7C2F1}"/>
          </ac:spMkLst>
        </pc:spChg>
        <pc:spChg chg="mod">
          <ac:chgData name="Manuela Pichler" userId="07a841c1-49c8-4352-a8c3-3a0d96cf9a08" providerId="ADAL" clId="{F7D784F4-EDA8-4F5D-B495-BA84C2DAABD3}" dt="2020-09-30T11:09:45.620" v="64" actId="1076"/>
          <ac:spMkLst>
            <pc:docMk/>
            <pc:sldMk cId="2297110349" sldId="2076137879"/>
            <ac:spMk id="56" creationId="{B933B970-7972-4D85-95EB-B7945C515472}"/>
          </ac:spMkLst>
        </pc:spChg>
        <pc:spChg chg="mod">
          <ac:chgData name="Manuela Pichler" userId="07a841c1-49c8-4352-a8c3-3a0d96cf9a08" providerId="ADAL" clId="{F7D784F4-EDA8-4F5D-B495-BA84C2DAABD3}" dt="2020-09-30T11:09:45.620" v="64" actId="1076"/>
          <ac:spMkLst>
            <pc:docMk/>
            <pc:sldMk cId="2297110349" sldId="2076137879"/>
            <ac:spMk id="64" creationId="{BE03B1CC-EF87-4A91-A6F7-2F70168FD1CB}"/>
          </ac:spMkLst>
        </pc:spChg>
        <pc:spChg chg="mod">
          <ac:chgData name="Manuela Pichler" userId="07a841c1-49c8-4352-a8c3-3a0d96cf9a08" providerId="ADAL" clId="{F7D784F4-EDA8-4F5D-B495-BA84C2DAABD3}" dt="2020-09-30T11:09:45.620" v="64" actId="1076"/>
          <ac:spMkLst>
            <pc:docMk/>
            <pc:sldMk cId="2297110349" sldId="2076137879"/>
            <ac:spMk id="65" creationId="{5377CC58-BB61-4F3C-96BA-D84A9D362844}"/>
          </ac:spMkLst>
        </pc:spChg>
        <pc:spChg chg="mod">
          <ac:chgData name="Manuela Pichler" userId="07a841c1-49c8-4352-a8c3-3a0d96cf9a08" providerId="ADAL" clId="{F7D784F4-EDA8-4F5D-B495-BA84C2DAABD3}" dt="2020-09-30T11:09:45.620" v="64" actId="1076"/>
          <ac:spMkLst>
            <pc:docMk/>
            <pc:sldMk cId="2297110349" sldId="2076137879"/>
            <ac:spMk id="66" creationId="{101E4E39-7E3C-4AE3-BBAA-BEAFE29C674A}"/>
          </ac:spMkLst>
        </pc:spChg>
        <pc:spChg chg="mod">
          <ac:chgData name="Manuela Pichler" userId="07a841c1-49c8-4352-a8c3-3a0d96cf9a08" providerId="ADAL" clId="{F7D784F4-EDA8-4F5D-B495-BA84C2DAABD3}" dt="2020-09-30T11:09:45.620" v="64" actId="1076"/>
          <ac:spMkLst>
            <pc:docMk/>
            <pc:sldMk cId="2297110349" sldId="2076137879"/>
            <ac:spMk id="67" creationId="{1043F9FA-FA98-449D-80CC-44E6F5BA6B07}"/>
          </ac:spMkLst>
        </pc:spChg>
        <pc:spChg chg="mod">
          <ac:chgData name="Manuela Pichler" userId="07a841c1-49c8-4352-a8c3-3a0d96cf9a08" providerId="ADAL" clId="{F7D784F4-EDA8-4F5D-B495-BA84C2DAABD3}" dt="2020-09-30T11:09:45.620" v="64" actId="1076"/>
          <ac:spMkLst>
            <pc:docMk/>
            <pc:sldMk cId="2297110349" sldId="2076137879"/>
            <ac:spMk id="68" creationId="{C9A467B8-75F1-40B2-8E4F-FF5F7DC83A5E}"/>
          </ac:spMkLst>
        </pc:spChg>
        <pc:spChg chg="mod">
          <ac:chgData name="Manuela Pichler" userId="07a841c1-49c8-4352-a8c3-3a0d96cf9a08" providerId="ADAL" clId="{F7D784F4-EDA8-4F5D-B495-BA84C2DAABD3}" dt="2020-09-30T11:09:45.620" v="64" actId="1076"/>
          <ac:spMkLst>
            <pc:docMk/>
            <pc:sldMk cId="2297110349" sldId="2076137879"/>
            <ac:spMk id="69" creationId="{626D07B9-10EF-480D-8ADA-2BF3454FC0BD}"/>
          </ac:spMkLst>
        </pc:spChg>
        <pc:spChg chg="mod">
          <ac:chgData name="Manuela Pichler" userId="07a841c1-49c8-4352-a8c3-3a0d96cf9a08" providerId="ADAL" clId="{F7D784F4-EDA8-4F5D-B495-BA84C2DAABD3}" dt="2020-09-30T11:09:45.620" v="64" actId="1076"/>
          <ac:spMkLst>
            <pc:docMk/>
            <pc:sldMk cId="2297110349" sldId="2076137879"/>
            <ac:spMk id="70" creationId="{542CE39B-21BA-4058-9960-07EA0E5E296E}"/>
          </ac:spMkLst>
        </pc:spChg>
        <pc:spChg chg="mod">
          <ac:chgData name="Manuela Pichler" userId="07a841c1-49c8-4352-a8c3-3a0d96cf9a08" providerId="ADAL" clId="{F7D784F4-EDA8-4F5D-B495-BA84C2DAABD3}" dt="2020-09-30T11:09:45.620" v="64" actId="1076"/>
          <ac:spMkLst>
            <pc:docMk/>
            <pc:sldMk cId="2297110349" sldId="2076137879"/>
            <ac:spMk id="71" creationId="{609BD114-D742-431F-BEF3-9F0D2DAEB9A1}"/>
          </ac:spMkLst>
        </pc:spChg>
        <pc:spChg chg="mod">
          <ac:chgData name="Manuela Pichler" userId="07a841c1-49c8-4352-a8c3-3a0d96cf9a08" providerId="ADAL" clId="{F7D784F4-EDA8-4F5D-B495-BA84C2DAABD3}" dt="2020-09-30T11:09:45.620" v="64" actId="1076"/>
          <ac:spMkLst>
            <pc:docMk/>
            <pc:sldMk cId="2297110349" sldId="2076137879"/>
            <ac:spMk id="72" creationId="{FC7A8DBA-A83E-49F3-9A8C-5DE653E4D6C9}"/>
          </ac:spMkLst>
        </pc:spChg>
        <pc:spChg chg="mod">
          <ac:chgData name="Manuela Pichler" userId="07a841c1-49c8-4352-a8c3-3a0d96cf9a08" providerId="ADAL" clId="{F7D784F4-EDA8-4F5D-B495-BA84C2DAABD3}" dt="2020-09-30T11:09:45.620" v="64" actId="1076"/>
          <ac:spMkLst>
            <pc:docMk/>
            <pc:sldMk cId="2297110349" sldId="2076137879"/>
            <ac:spMk id="73" creationId="{65FAC956-BF2B-477F-8066-D34A33A49E55}"/>
          </ac:spMkLst>
        </pc:spChg>
        <pc:spChg chg="mod">
          <ac:chgData name="Manuela Pichler" userId="07a841c1-49c8-4352-a8c3-3a0d96cf9a08" providerId="ADAL" clId="{F7D784F4-EDA8-4F5D-B495-BA84C2DAABD3}" dt="2020-09-30T11:09:45.620" v="64" actId="1076"/>
          <ac:spMkLst>
            <pc:docMk/>
            <pc:sldMk cId="2297110349" sldId="2076137879"/>
            <ac:spMk id="74" creationId="{95063C26-E301-40CF-B762-7E73A71036DA}"/>
          </ac:spMkLst>
        </pc:spChg>
        <pc:spChg chg="mod">
          <ac:chgData name="Manuela Pichler" userId="07a841c1-49c8-4352-a8c3-3a0d96cf9a08" providerId="ADAL" clId="{F7D784F4-EDA8-4F5D-B495-BA84C2DAABD3}" dt="2020-09-30T11:09:45.620" v="64" actId="1076"/>
          <ac:spMkLst>
            <pc:docMk/>
            <pc:sldMk cId="2297110349" sldId="2076137879"/>
            <ac:spMk id="75" creationId="{6730ED2A-FD12-4BC3-A548-F1F241AE03A5}"/>
          </ac:spMkLst>
        </pc:spChg>
        <pc:spChg chg="mod">
          <ac:chgData name="Manuela Pichler" userId="07a841c1-49c8-4352-a8c3-3a0d96cf9a08" providerId="ADAL" clId="{F7D784F4-EDA8-4F5D-B495-BA84C2DAABD3}" dt="2020-09-30T11:09:45.620" v="64" actId="1076"/>
          <ac:spMkLst>
            <pc:docMk/>
            <pc:sldMk cId="2297110349" sldId="2076137879"/>
            <ac:spMk id="76" creationId="{0019DA94-7D06-48B6-872C-A1889728AF26}"/>
          </ac:spMkLst>
        </pc:spChg>
        <pc:spChg chg="mod">
          <ac:chgData name="Manuela Pichler" userId="07a841c1-49c8-4352-a8c3-3a0d96cf9a08" providerId="ADAL" clId="{F7D784F4-EDA8-4F5D-B495-BA84C2DAABD3}" dt="2020-09-30T11:09:45.620" v="64" actId="1076"/>
          <ac:spMkLst>
            <pc:docMk/>
            <pc:sldMk cId="2297110349" sldId="2076137879"/>
            <ac:spMk id="78" creationId="{C3C5CEB5-F47D-4AD3-85E3-200BBC82888D}"/>
          </ac:spMkLst>
        </pc:spChg>
        <pc:spChg chg="mod">
          <ac:chgData name="Manuela Pichler" userId="07a841c1-49c8-4352-a8c3-3a0d96cf9a08" providerId="ADAL" clId="{F7D784F4-EDA8-4F5D-B495-BA84C2DAABD3}" dt="2020-09-30T11:09:45.620" v="64" actId="1076"/>
          <ac:spMkLst>
            <pc:docMk/>
            <pc:sldMk cId="2297110349" sldId="2076137879"/>
            <ac:spMk id="79" creationId="{37AF9E03-E059-4392-B711-C89B70280F59}"/>
          </ac:spMkLst>
        </pc:spChg>
        <pc:spChg chg="mod">
          <ac:chgData name="Manuela Pichler" userId="07a841c1-49c8-4352-a8c3-3a0d96cf9a08" providerId="ADAL" clId="{F7D784F4-EDA8-4F5D-B495-BA84C2DAABD3}" dt="2020-09-30T11:09:45.620" v="64" actId="1076"/>
          <ac:spMkLst>
            <pc:docMk/>
            <pc:sldMk cId="2297110349" sldId="2076137879"/>
            <ac:spMk id="80" creationId="{3BDA45A1-90DA-44AC-B8F9-14D391C37BDA}"/>
          </ac:spMkLst>
        </pc:spChg>
        <pc:spChg chg="mod">
          <ac:chgData name="Manuela Pichler" userId="07a841c1-49c8-4352-a8c3-3a0d96cf9a08" providerId="ADAL" clId="{F7D784F4-EDA8-4F5D-B495-BA84C2DAABD3}" dt="2020-09-30T11:09:45.620" v="64" actId="1076"/>
          <ac:spMkLst>
            <pc:docMk/>
            <pc:sldMk cId="2297110349" sldId="2076137879"/>
            <ac:spMk id="81" creationId="{C5768F09-E22D-44BE-86E8-1B1338221428}"/>
          </ac:spMkLst>
        </pc:spChg>
        <pc:spChg chg="mod">
          <ac:chgData name="Manuela Pichler" userId="07a841c1-49c8-4352-a8c3-3a0d96cf9a08" providerId="ADAL" clId="{F7D784F4-EDA8-4F5D-B495-BA84C2DAABD3}" dt="2020-09-30T11:09:45.620" v="64" actId="1076"/>
          <ac:spMkLst>
            <pc:docMk/>
            <pc:sldMk cId="2297110349" sldId="2076137879"/>
            <ac:spMk id="82" creationId="{F9660D7B-B926-415D-8646-F4CB14BD97E8}"/>
          </ac:spMkLst>
        </pc:spChg>
        <pc:spChg chg="mod">
          <ac:chgData name="Manuela Pichler" userId="07a841c1-49c8-4352-a8c3-3a0d96cf9a08" providerId="ADAL" clId="{F7D784F4-EDA8-4F5D-B495-BA84C2DAABD3}" dt="2020-09-30T11:09:45.620" v="64" actId="1076"/>
          <ac:spMkLst>
            <pc:docMk/>
            <pc:sldMk cId="2297110349" sldId="2076137879"/>
            <ac:spMk id="84" creationId="{CA50C600-B1E2-4298-BC2B-915ECD37BE0F}"/>
          </ac:spMkLst>
        </pc:spChg>
        <pc:spChg chg="add del mod">
          <ac:chgData name="Manuela Pichler" userId="07a841c1-49c8-4352-a8c3-3a0d96cf9a08" providerId="ADAL" clId="{F7D784F4-EDA8-4F5D-B495-BA84C2DAABD3}" dt="2020-09-30T11:10:39.450" v="70" actId="478"/>
          <ac:spMkLst>
            <pc:docMk/>
            <pc:sldMk cId="2297110349" sldId="2076137879"/>
            <ac:spMk id="95" creationId="{F0A3418C-B7FB-466D-AEEE-511F0C95ECC9}"/>
          </ac:spMkLst>
        </pc:spChg>
        <pc:spChg chg="add del mod">
          <ac:chgData name="Manuela Pichler" userId="07a841c1-49c8-4352-a8c3-3a0d96cf9a08" providerId="ADAL" clId="{F7D784F4-EDA8-4F5D-B495-BA84C2DAABD3}" dt="2020-09-30T11:10:39.450" v="70" actId="478"/>
          <ac:spMkLst>
            <pc:docMk/>
            <pc:sldMk cId="2297110349" sldId="2076137879"/>
            <ac:spMk id="97" creationId="{C2140B0A-9369-4592-A79D-78808718E14F}"/>
          </ac:spMkLst>
        </pc:spChg>
        <pc:spChg chg="add del mod">
          <ac:chgData name="Manuela Pichler" userId="07a841c1-49c8-4352-a8c3-3a0d96cf9a08" providerId="ADAL" clId="{F7D784F4-EDA8-4F5D-B495-BA84C2DAABD3}" dt="2020-09-30T11:10:39.450" v="70" actId="478"/>
          <ac:spMkLst>
            <pc:docMk/>
            <pc:sldMk cId="2297110349" sldId="2076137879"/>
            <ac:spMk id="99" creationId="{7F3C8DE6-882E-426F-BE35-239DCBD23933}"/>
          </ac:spMkLst>
        </pc:spChg>
        <pc:grpChg chg="add del mod">
          <ac:chgData name="Manuela Pichler" userId="07a841c1-49c8-4352-a8c3-3a0d96cf9a08" providerId="ADAL" clId="{F7D784F4-EDA8-4F5D-B495-BA84C2DAABD3}" dt="2020-09-30T11:09:49.994" v="65" actId="478"/>
          <ac:grpSpMkLst>
            <pc:docMk/>
            <pc:sldMk cId="2297110349" sldId="2076137879"/>
            <ac:grpSpMk id="12" creationId="{121B83F4-A6F2-4F3E-AF90-4A98535BC1F2}"/>
          </ac:grpSpMkLst>
        </pc:grpChg>
        <pc:grpChg chg="mod">
          <ac:chgData name="Manuela Pichler" userId="07a841c1-49c8-4352-a8c3-3a0d96cf9a08" providerId="ADAL" clId="{F7D784F4-EDA8-4F5D-B495-BA84C2DAABD3}" dt="2020-09-30T11:09:45.620" v="64" actId="1076"/>
          <ac:grpSpMkLst>
            <pc:docMk/>
            <pc:sldMk cId="2297110349" sldId="2076137879"/>
            <ac:grpSpMk id="41" creationId="{06A9F051-BD7E-41CE-8D38-DB61C2FFC269}"/>
          </ac:grpSpMkLst>
        </pc:grpChg>
        <pc:grpChg chg="mod">
          <ac:chgData name="Manuela Pichler" userId="07a841c1-49c8-4352-a8c3-3a0d96cf9a08" providerId="ADAL" clId="{F7D784F4-EDA8-4F5D-B495-BA84C2DAABD3}" dt="2020-09-30T11:09:45.620" v="64" actId="1076"/>
          <ac:grpSpMkLst>
            <pc:docMk/>
            <pc:sldMk cId="2297110349" sldId="2076137879"/>
            <ac:grpSpMk id="44" creationId="{BF99E110-ADF5-49A0-A42E-1C7BB9946407}"/>
          </ac:grpSpMkLst>
        </pc:grpChg>
        <pc:grpChg chg="mod">
          <ac:chgData name="Manuela Pichler" userId="07a841c1-49c8-4352-a8c3-3a0d96cf9a08" providerId="ADAL" clId="{F7D784F4-EDA8-4F5D-B495-BA84C2DAABD3}" dt="2020-09-30T11:09:45.620" v="64" actId="1076"/>
          <ac:grpSpMkLst>
            <pc:docMk/>
            <pc:sldMk cId="2297110349" sldId="2076137879"/>
            <ac:grpSpMk id="45" creationId="{848F0754-F96D-4AE5-9229-31EF6525EAA5}"/>
          </ac:grpSpMkLst>
        </pc:grpChg>
        <pc:grpChg chg="mod">
          <ac:chgData name="Manuela Pichler" userId="07a841c1-49c8-4352-a8c3-3a0d96cf9a08" providerId="ADAL" clId="{F7D784F4-EDA8-4F5D-B495-BA84C2DAABD3}" dt="2020-09-30T11:09:45.620" v="64" actId="1076"/>
          <ac:grpSpMkLst>
            <pc:docMk/>
            <pc:sldMk cId="2297110349" sldId="2076137879"/>
            <ac:grpSpMk id="50" creationId="{C9DE2A26-8993-4BA7-8541-73E943AD8351}"/>
          </ac:grpSpMkLst>
        </pc:grpChg>
        <pc:grpChg chg="mod">
          <ac:chgData name="Manuela Pichler" userId="07a841c1-49c8-4352-a8c3-3a0d96cf9a08" providerId="ADAL" clId="{F7D784F4-EDA8-4F5D-B495-BA84C2DAABD3}" dt="2020-09-30T11:09:45.620" v="64" actId="1076"/>
          <ac:grpSpMkLst>
            <pc:docMk/>
            <pc:sldMk cId="2297110349" sldId="2076137879"/>
            <ac:grpSpMk id="51" creationId="{349C19B0-367F-495C-8448-7FB98CBEA7EF}"/>
          </ac:grpSpMkLst>
        </pc:grpChg>
        <pc:grpChg chg="mod">
          <ac:chgData name="Manuela Pichler" userId="07a841c1-49c8-4352-a8c3-3a0d96cf9a08" providerId="ADAL" clId="{F7D784F4-EDA8-4F5D-B495-BA84C2DAABD3}" dt="2020-09-30T11:09:45.620" v="64" actId="1076"/>
          <ac:grpSpMkLst>
            <pc:docMk/>
            <pc:sldMk cId="2297110349" sldId="2076137879"/>
            <ac:grpSpMk id="52" creationId="{A172E15B-3504-4E43-9AC0-BE1C7E534AE2}"/>
          </ac:grpSpMkLst>
        </pc:grpChg>
        <pc:grpChg chg="mod">
          <ac:chgData name="Manuela Pichler" userId="07a841c1-49c8-4352-a8c3-3a0d96cf9a08" providerId="ADAL" clId="{F7D784F4-EDA8-4F5D-B495-BA84C2DAABD3}" dt="2020-09-30T11:09:45.620" v="64" actId="1076"/>
          <ac:grpSpMkLst>
            <pc:docMk/>
            <pc:sldMk cId="2297110349" sldId="2076137879"/>
            <ac:grpSpMk id="53" creationId="{E44F89FC-9507-4BE8-931C-7BB8707BA30D}"/>
          </ac:grpSpMkLst>
        </pc:grpChg>
        <pc:grpChg chg="mod">
          <ac:chgData name="Manuela Pichler" userId="07a841c1-49c8-4352-a8c3-3a0d96cf9a08" providerId="ADAL" clId="{F7D784F4-EDA8-4F5D-B495-BA84C2DAABD3}" dt="2020-09-30T11:09:45.620" v="64" actId="1076"/>
          <ac:grpSpMkLst>
            <pc:docMk/>
            <pc:sldMk cId="2297110349" sldId="2076137879"/>
            <ac:grpSpMk id="54" creationId="{1DC3A2E4-83D8-42AD-964A-B6DD6211A8D2}"/>
          </ac:grpSpMkLst>
        </pc:grpChg>
        <pc:grpChg chg="mod">
          <ac:chgData name="Manuela Pichler" userId="07a841c1-49c8-4352-a8c3-3a0d96cf9a08" providerId="ADAL" clId="{F7D784F4-EDA8-4F5D-B495-BA84C2DAABD3}" dt="2020-09-30T11:09:45.620" v="64" actId="1076"/>
          <ac:grpSpMkLst>
            <pc:docMk/>
            <pc:sldMk cId="2297110349" sldId="2076137879"/>
            <ac:grpSpMk id="57" creationId="{290CF8C4-41EC-4A59-9272-DF110B989037}"/>
          </ac:grpSpMkLst>
        </pc:grpChg>
        <pc:picChg chg="add del mod">
          <ac:chgData name="Manuela Pichler" userId="07a841c1-49c8-4352-a8c3-3a0d96cf9a08" providerId="ADAL" clId="{F7D784F4-EDA8-4F5D-B495-BA84C2DAABD3}" dt="2020-09-30T11:10:39.450" v="70" actId="478"/>
          <ac:picMkLst>
            <pc:docMk/>
            <pc:sldMk cId="2297110349" sldId="2076137879"/>
            <ac:picMk id="7" creationId="{1B7D6308-0B74-4DFC-8CAA-50302A150BA3}"/>
          </ac:picMkLst>
        </pc:picChg>
        <pc:picChg chg="add del mod">
          <ac:chgData name="Manuela Pichler" userId="07a841c1-49c8-4352-a8c3-3a0d96cf9a08" providerId="ADAL" clId="{F7D784F4-EDA8-4F5D-B495-BA84C2DAABD3}" dt="2020-09-30T11:10:39.450" v="70" actId="478"/>
          <ac:picMkLst>
            <pc:docMk/>
            <pc:sldMk cId="2297110349" sldId="2076137879"/>
            <ac:picMk id="8" creationId="{524C7E93-C05C-4644-80F4-800E8B9B7B6E}"/>
          </ac:picMkLst>
        </pc:picChg>
        <pc:picChg chg="add del mod">
          <ac:chgData name="Manuela Pichler" userId="07a841c1-49c8-4352-a8c3-3a0d96cf9a08" providerId="ADAL" clId="{F7D784F4-EDA8-4F5D-B495-BA84C2DAABD3}" dt="2020-09-30T11:10:39.450" v="70" actId="478"/>
          <ac:picMkLst>
            <pc:docMk/>
            <pc:sldMk cId="2297110349" sldId="2076137879"/>
            <ac:picMk id="9" creationId="{9B70E26D-F315-4124-9024-AC6C365B5878}"/>
          </ac:picMkLst>
        </pc:picChg>
        <pc:picChg chg="mod">
          <ac:chgData name="Manuela Pichler" userId="07a841c1-49c8-4352-a8c3-3a0d96cf9a08" providerId="ADAL" clId="{F7D784F4-EDA8-4F5D-B495-BA84C2DAABD3}" dt="2020-09-30T11:09:54.902" v="66" actId="1076"/>
          <ac:picMkLst>
            <pc:docMk/>
            <pc:sldMk cId="2297110349" sldId="2076137879"/>
            <ac:picMk id="19" creationId="{3D66901D-028D-4C8E-8677-779D4DFA8EDA}"/>
          </ac:picMkLst>
        </pc:picChg>
        <pc:picChg chg="mod">
          <ac:chgData name="Manuela Pichler" userId="07a841c1-49c8-4352-a8c3-3a0d96cf9a08" providerId="ADAL" clId="{F7D784F4-EDA8-4F5D-B495-BA84C2DAABD3}" dt="2020-09-30T11:09:45.620" v="64" actId="1076"/>
          <ac:picMkLst>
            <pc:docMk/>
            <pc:sldMk cId="2297110349" sldId="2076137879"/>
            <ac:picMk id="30" creationId="{B8B18742-8914-40AA-B487-93533CEB4297}"/>
          </ac:picMkLst>
        </pc:picChg>
        <pc:picChg chg="mod">
          <ac:chgData name="Manuela Pichler" userId="07a841c1-49c8-4352-a8c3-3a0d96cf9a08" providerId="ADAL" clId="{F7D784F4-EDA8-4F5D-B495-BA84C2DAABD3}" dt="2020-09-30T11:09:45.620" v="64" actId="1076"/>
          <ac:picMkLst>
            <pc:docMk/>
            <pc:sldMk cId="2297110349" sldId="2076137879"/>
            <ac:picMk id="31" creationId="{03A185A9-D833-42FE-8033-A9E6DD82FFF5}"/>
          </ac:picMkLst>
        </pc:picChg>
        <pc:picChg chg="mod">
          <ac:chgData name="Manuela Pichler" userId="07a841c1-49c8-4352-a8c3-3a0d96cf9a08" providerId="ADAL" clId="{F7D784F4-EDA8-4F5D-B495-BA84C2DAABD3}" dt="2020-09-30T11:09:45.620" v="64" actId="1076"/>
          <ac:picMkLst>
            <pc:docMk/>
            <pc:sldMk cId="2297110349" sldId="2076137879"/>
            <ac:picMk id="32" creationId="{611A0382-3AC5-410B-B0CE-1CA072C3099C}"/>
          </ac:picMkLst>
        </pc:picChg>
        <pc:picChg chg="mod">
          <ac:chgData name="Manuela Pichler" userId="07a841c1-49c8-4352-a8c3-3a0d96cf9a08" providerId="ADAL" clId="{F7D784F4-EDA8-4F5D-B495-BA84C2DAABD3}" dt="2020-09-30T11:09:45.620" v="64" actId="1076"/>
          <ac:picMkLst>
            <pc:docMk/>
            <pc:sldMk cId="2297110349" sldId="2076137879"/>
            <ac:picMk id="38" creationId="{59C0D3F0-7ECD-44D1-B598-52AAC0380174}"/>
          </ac:picMkLst>
        </pc:picChg>
        <pc:picChg chg="mod">
          <ac:chgData name="Manuela Pichler" userId="07a841c1-49c8-4352-a8c3-3a0d96cf9a08" providerId="ADAL" clId="{F7D784F4-EDA8-4F5D-B495-BA84C2DAABD3}" dt="2020-09-30T11:09:45.620" v="64" actId="1076"/>
          <ac:picMkLst>
            <pc:docMk/>
            <pc:sldMk cId="2297110349" sldId="2076137879"/>
            <ac:picMk id="77" creationId="{35468F1D-79F6-44DC-93BE-9C5231807C23}"/>
          </ac:picMkLst>
        </pc:picChg>
        <pc:picChg chg="mod">
          <ac:chgData name="Manuela Pichler" userId="07a841c1-49c8-4352-a8c3-3a0d96cf9a08" providerId="ADAL" clId="{F7D784F4-EDA8-4F5D-B495-BA84C2DAABD3}" dt="2020-09-30T11:09:45.620" v="64" actId="1076"/>
          <ac:picMkLst>
            <pc:docMk/>
            <pc:sldMk cId="2297110349" sldId="2076137879"/>
            <ac:picMk id="83" creationId="{4D2B1FBA-DB7D-4002-AE34-69765F18A909}"/>
          </ac:picMkLst>
        </pc:picChg>
        <pc:cxnChg chg="mod">
          <ac:chgData name="Manuela Pichler" userId="07a841c1-49c8-4352-a8c3-3a0d96cf9a08" providerId="ADAL" clId="{F7D784F4-EDA8-4F5D-B495-BA84C2DAABD3}" dt="2020-09-30T11:09:45.620" v="64" actId="1076"/>
          <ac:cxnSpMkLst>
            <pc:docMk/>
            <pc:sldMk cId="2297110349" sldId="2076137879"/>
            <ac:cxnSpMk id="43" creationId="{0A117FE6-7041-4535-AB8F-B511B68F8228}"/>
          </ac:cxnSpMkLst>
        </pc:cxnChg>
        <pc:cxnChg chg="mod">
          <ac:chgData name="Manuela Pichler" userId="07a841c1-49c8-4352-a8c3-3a0d96cf9a08" providerId="ADAL" clId="{F7D784F4-EDA8-4F5D-B495-BA84C2DAABD3}" dt="2020-09-30T11:09:45.620" v="64" actId="1076"/>
          <ac:cxnSpMkLst>
            <pc:docMk/>
            <pc:sldMk cId="2297110349" sldId="2076137879"/>
            <ac:cxnSpMk id="46" creationId="{CAD8FDB6-8407-4E1E-9FE6-B4D78A4BC29B}"/>
          </ac:cxnSpMkLst>
        </pc:cxnChg>
        <pc:cxnChg chg="mod">
          <ac:chgData name="Manuela Pichler" userId="07a841c1-49c8-4352-a8c3-3a0d96cf9a08" providerId="ADAL" clId="{F7D784F4-EDA8-4F5D-B495-BA84C2DAABD3}" dt="2020-09-30T11:09:45.620" v="64" actId="1076"/>
          <ac:cxnSpMkLst>
            <pc:docMk/>
            <pc:sldMk cId="2297110349" sldId="2076137879"/>
            <ac:cxnSpMk id="47" creationId="{7684B796-F779-4215-8D2F-53EFD4794A3E}"/>
          </ac:cxnSpMkLst>
        </pc:cxnChg>
        <pc:cxnChg chg="mod">
          <ac:chgData name="Manuela Pichler" userId="07a841c1-49c8-4352-a8c3-3a0d96cf9a08" providerId="ADAL" clId="{F7D784F4-EDA8-4F5D-B495-BA84C2DAABD3}" dt="2020-09-30T11:09:45.620" v="64" actId="1076"/>
          <ac:cxnSpMkLst>
            <pc:docMk/>
            <pc:sldMk cId="2297110349" sldId="2076137879"/>
            <ac:cxnSpMk id="58" creationId="{09D4F92D-B645-4EC7-B847-2D9190561C4A}"/>
          </ac:cxnSpMkLst>
        </pc:cxnChg>
        <pc:cxnChg chg="mod">
          <ac:chgData name="Manuela Pichler" userId="07a841c1-49c8-4352-a8c3-3a0d96cf9a08" providerId="ADAL" clId="{F7D784F4-EDA8-4F5D-B495-BA84C2DAABD3}" dt="2020-09-30T11:09:45.620" v="64" actId="1076"/>
          <ac:cxnSpMkLst>
            <pc:docMk/>
            <pc:sldMk cId="2297110349" sldId="2076137879"/>
            <ac:cxnSpMk id="59" creationId="{0E7C1042-3767-4DD4-A11D-F65C920170C9}"/>
          </ac:cxnSpMkLst>
        </pc:cxnChg>
        <pc:cxnChg chg="mod">
          <ac:chgData name="Manuela Pichler" userId="07a841c1-49c8-4352-a8c3-3a0d96cf9a08" providerId="ADAL" clId="{F7D784F4-EDA8-4F5D-B495-BA84C2DAABD3}" dt="2020-09-30T11:09:45.620" v="64" actId="1076"/>
          <ac:cxnSpMkLst>
            <pc:docMk/>
            <pc:sldMk cId="2297110349" sldId="2076137879"/>
            <ac:cxnSpMk id="60" creationId="{8E647ECF-95E6-412F-9DDF-0D57F82DED2A}"/>
          </ac:cxnSpMkLst>
        </pc:cxnChg>
        <pc:cxnChg chg="mod">
          <ac:chgData name="Manuela Pichler" userId="07a841c1-49c8-4352-a8c3-3a0d96cf9a08" providerId="ADAL" clId="{F7D784F4-EDA8-4F5D-B495-BA84C2DAABD3}" dt="2020-09-30T11:09:45.620" v="64" actId="1076"/>
          <ac:cxnSpMkLst>
            <pc:docMk/>
            <pc:sldMk cId="2297110349" sldId="2076137879"/>
            <ac:cxnSpMk id="61" creationId="{853D5C4D-4340-4DEE-B4E6-D9F115D276F6}"/>
          </ac:cxnSpMkLst>
        </pc:cxnChg>
        <pc:cxnChg chg="mod">
          <ac:chgData name="Manuela Pichler" userId="07a841c1-49c8-4352-a8c3-3a0d96cf9a08" providerId="ADAL" clId="{F7D784F4-EDA8-4F5D-B495-BA84C2DAABD3}" dt="2020-09-30T11:09:45.620" v="64" actId="1076"/>
          <ac:cxnSpMkLst>
            <pc:docMk/>
            <pc:sldMk cId="2297110349" sldId="2076137879"/>
            <ac:cxnSpMk id="62" creationId="{4198F3D1-3C75-4363-9F42-5EBB4ADBF8E5}"/>
          </ac:cxnSpMkLst>
        </pc:cxnChg>
        <pc:cxnChg chg="mod">
          <ac:chgData name="Manuela Pichler" userId="07a841c1-49c8-4352-a8c3-3a0d96cf9a08" providerId="ADAL" clId="{F7D784F4-EDA8-4F5D-B495-BA84C2DAABD3}" dt="2020-09-30T11:09:45.620" v="64" actId="1076"/>
          <ac:cxnSpMkLst>
            <pc:docMk/>
            <pc:sldMk cId="2297110349" sldId="2076137879"/>
            <ac:cxnSpMk id="63" creationId="{EE7CE693-2002-4829-8097-B8461341AB9C}"/>
          </ac:cxnSpMkLst>
        </pc:cxnChg>
      </pc:sldChg>
      <pc:sldChg chg="delSp mod">
        <pc:chgData name="Manuela Pichler" userId="07a841c1-49c8-4352-a8c3-3a0d96cf9a08" providerId="ADAL" clId="{F7D784F4-EDA8-4F5D-B495-BA84C2DAABD3}" dt="2020-09-30T12:51:49.437" v="426" actId="478"/>
        <pc:sldMkLst>
          <pc:docMk/>
          <pc:sldMk cId="4150057531" sldId="2076137882"/>
        </pc:sldMkLst>
        <pc:spChg chg="del">
          <ac:chgData name="Manuela Pichler" userId="07a841c1-49c8-4352-a8c3-3a0d96cf9a08" providerId="ADAL" clId="{F7D784F4-EDA8-4F5D-B495-BA84C2DAABD3}" dt="2020-09-30T12:51:49.437" v="426" actId="478"/>
          <ac:spMkLst>
            <pc:docMk/>
            <pc:sldMk cId="4150057531" sldId="2076137882"/>
            <ac:spMk id="12" creationId="{ECCB776B-F99F-460B-BDA2-45FF24BB4692}"/>
          </ac:spMkLst>
        </pc:spChg>
      </pc:sldChg>
      <pc:sldChg chg="del">
        <pc:chgData name="Manuela Pichler" userId="07a841c1-49c8-4352-a8c3-3a0d96cf9a08" providerId="ADAL" clId="{F7D784F4-EDA8-4F5D-B495-BA84C2DAABD3}" dt="2020-09-30T11:26:25.121" v="370" actId="47"/>
        <pc:sldMkLst>
          <pc:docMk/>
          <pc:sldMk cId="2544114642" sldId="2076137908"/>
        </pc:sldMkLst>
      </pc:sldChg>
      <pc:sldChg chg="del">
        <pc:chgData name="Manuela Pichler" userId="07a841c1-49c8-4352-a8c3-3a0d96cf9a08" providerId="ADAL" clId="{F7D784F4-EDA8-4F5D-B495-BA84C2DAABD3}" dt="2020-09-30T11:21:25.312" v="282" actId="47"/>
        <pc:sldMkLst>
          <pc:docMk/>
          <pc:sldMk cId="276692401" sldId="2076137924"/>
        </pc:sldMkLst>
      </pc:sldChg>
      <pc:sldChg chg="del">
        <pc:chgData name="Manuela Pichler" userId="07a841c1-49c8-4352-a8c3-3a0d96cf9a08" providerId="ADAL" clId="{F7D784F4-EDA8-4F5D-B495-BA84C2DAABD3}" dt="2020-09-30T12:51:56.825" v="427" actId="47"/>
        <pc:sldMkLst>
          <pc:docMk/>
          <pc:sldMk cId="836384519" sldId="2076137929"/>
        </pc:sldMkLst>
      </pc:sldChg>
      <pc:sldChg chg="modSp add del modNotes">
        <pc:chgData name="Manuela Pichler" userId="07a841c1-49c8-4352-a8c3-3a0d96cf9a08" providerId="ADAL" clId="{F7D784F4-EDA8-4F5D-B495-BA84C2DAABD3}" dt="2020-09-30T16:13:27.800" v="575" actId="2696"/>
        <pc:sldMkLst>
          <pc:docMk/>
          <pc:sldMk cId="3790579323" sldId="2076137994"/>
        </pc:sldMkLst>
        <pc:spChg chg="mod">
          <ac:chgData name="Manuela Pichler" userId="07a841c1-49c8-4352-a8c3-3a0d96cf9a08" providerId="ADAL" clId="{F7D784F4-EDA8-4F5D-B495-BA84C2DAABD3}" dt="2020-09-30T16:12:51.832" v="569"/>
          <ac:spMkLst>
            <pc:docMk/>
            <pc:sldMk cId="3790579323" sldId="2076137994"/>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655899921" sldId="2076137995"/>
        </pc:sldMkLst>
        <pc:spChg chg="mod">
          <ac:chgData name="Manuela Pichler" userId="07a841c1-49c8-4352-a8c3-3a0d96cf9a08" providerId="ADAL" clId="{F7D784F4-EDA8-4F5D-B495-BA84C2DAABD3}" dt="2020-09-30T16:12:51.832" v="569"/>
          <ac:spMkLst>
            <pc:docMk/>
            <pc:sldMk cId="1655899921" sldId="2076137995"/>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924187473" sldId="2076137996"/>
        </pc:sldMkLst>
        <pc:spChg chg="mod">
          <ac:chgData name="Manuela Pichler" userId="07a841c1-49c8-4352-a8c3-3a0d96cf9a08" providerId="ADAL" clId="{F7D784F4-EDA8-4F5D-B495-BA84C2DAABD3}" dt="2020-09-30T16:12:51.832" v="569"/>
          <ac:spMkLst>
            <pc:docMk/>
            <pc:sldMk cId="1924187473" sldId="2076137996"/>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4112154765" sldId="2076137997"/>
        </pc:sldMkLst>
        <pc:spChg chg="mod">
          <ac:chgData name="Manuela Pichler" userId="07a841c1-49c8-4352-a8c3-3a0d96cf9a08" providerId="ADAL" clId="{F7D784F4-EDA8-4F5D-B495-BA84C2DAABD3}" dt="2020-09-30T16:12:51.832" v="569"/>
          <ac:spMkLst>
            <pc:docMk/>
            <pc:sldMk cId="4112154765" sldId="2076137997"/>
            <ac:spMk id="3" creationId="{0E1F14AF-B1BD-4117-9C99-3239E7CEF792}"/>
          </ac:spMkLst>
        </pc:spChg>
      </pc:sldChg>
      <pc:sldChg chg="add del">
        <pc:chgData name="Manuela Pichler" userId="07a841c1-49c8-4352-a8c3-3a0d96cf9a08" providerId="ADAL" clId="{F7D784F4-EDA8-4F5D-B495-BA84C2DAABD3}" dt="2020-09-30T16:13:27.800" v="575" actId="2696"/>
        <pc:sldMkLst>
          <pc:docMk/>
          <pc:sldMk cId="1993637173" sldId="2076138003"/>
        </pc:sldMkLst>
      </pc:sldChg>
      <pc:sldChg chg="add del">
        <pc:chgData name="Manuela Pichler" userId="07a841c1-49c8-4352-a8c3-3a0d96cf9a08" providerId="ADAL" clId="{F7D784F4-EDA8-4F5D-B495-BA84C2DAABD3}" dt="2020-09-30T16:13:27.800" v="575" actId="2696"/>
        <pc:sldMkLst>
          <pc:docMk/>
          <pc:sldMk cId="4162115285" sldId="2076138004"/>
        </pc:sldMkLst>
      </pc:sldChg>
      <pc:sldChg chg="add del">
        <pc:chgData name="Manuela Pichler" userId="07a841c1-49c8-4352-a8c3-3a0d96cf9a08" providerId="ADAL" clId="{F7D784F4-EDA8-4F5D-B495-BA84C2DAABD3}" dt="2020-09-30T16:13:27.800" v="575" actId="2696"/>
        <pc:sldMkLst>
          <pc:docMk/>
          <pc:sldMk cId="1099248819" sldId="2076138027"/>
        </pc:sldMkLst>
      </pc:sldChg>
      <pc:sldChg chg="add">
        <pc:chgData name="Manuela Pichler" userId="07a841c1-49c8-4352-a8c3-3a0d96cf9a08" providerId="ADAL" clId="{F7D784F4-EDA8-4F5D-B495-BA84C2DAABD3}" dt="2020-09-30T11:21:20.248" v="281"/>
        <pc:sldMkLst>
          <pc:docMk/>
          <pc:sldMk cId="2602694018" sldId="2076138627"/>
        </pc:sldMkLst>
      </pc:sldChg>
      <pc:sldChg chg="addSp delSp modSp new mod">
        <pc:chgData name="Manuela Pichler" userId="07a841c1-49c8-4352-a8c3-3a0d96cf9a08" providerId="ADAL" clId="{F7D784F4-EDA8-4F5D-B495-BA84C2DAABD3}" dt="2020-09-30T11:24:14.655" v="297" actId="207"/>
        <pc:sldMkLst>
          <pc:docMk/>
          <pc:sldMk cId="1586028462" sldId="2076138628"/>
        </pc:sldMkLst>
        <pc:spChg chg="del">
          <ac:chgData name="Manuela Pichler" userId="07a841c1-49c8-4352-a8c3-3a0d96cf9a08" providerId="ADAL" clId="{F7D784F4-EDA8-4F5D-B495-BA84C2DAABD3}" dt="2020-09-30T11:24:07.387" v="296" actId="478"/>
          <ac:spMkLst>
            <pc:docMk/>
            <pc:sldMk cId="1586028462" sldId="2076138628"/>
            <ac:spMk id="2" creationId="{131FACC9-A95D-4CD8-BC5F-A6AA1A082A45}"/>
          </ac:spMkLst>
        </pc:spChg>
        <pc:spChg chg="add del mod">
          <ac:chgData name="Manuela Pichler" userId="07a841c1-49c8-4352-a8c3-3a0d96cf9a08" providerId="ADAL" clId="{F7D784F4-EDA8-4F5D-B495-BA84C2DAABD3}" dt="2020-09-30T11:24:03.066" v="294"/>
          <ac:spMkLst>
            <pc:docMk/>
            <pc:sldMk cId="1586028462" sldId="2076138628"/>
            <ac:spMk id="3" creationId="{8C187550-E1C8-4EDF-8176-BFF381A178E5}"/>
          </ac:spMkLst>
        </pc:spChg>
        <pc:spChg chg="add del mod">
          <ac:chgData name="Manuela Pichler" userId="07a841c1-49c8-4352-a8c3-3a0d96cf9a08" providerId="ADAL" clId="{F7D784F4-EDA8-4F5D-B495-BA84C2DAABD3}" dt="2020-09-30T11:24:03.066" v="294"/>
          <ac:spMkLst>
            <pc:docMk/>
            <pc:sldMk cId="1586028462" sldId="2076138628"/>
            <ac:spMk id="4" creationId="{E649789C-49CA-4015-821A-923C58FEDAB7}"/>
          </ac:spMkLst>
        </pc:spChg>
        <pc:spChg chg="add mod">
          <ac:chgData name="Manuela Pichler" userId="07a841c1-49c8-4352-a8c3-3a0d96cf9a08" providerId="ADAL" clId="{F7D784F4-EDA8-4F5D-B495-BA84C2DAABD3}" dt="2020-09-30T11:24:14.655" v="297" actId="207"/>
          <ac:spMkLst>
            <pc:docMk/>
            <pc:sldMk cId="1586028462" sldId="2076138628"/>
            <ac:spMk id="5" creationId="{64FDF255-981C-45D8-A3C9-16A5CF1F933C}"/>
          </ac:spMkLst>
        </pc:spChg>
        <pc:spChg chg="add mod">
          <ac:chgData name="Manuela Pichler" userId="07a841c1-49c8-4352-a8c3-3a0d96cf9a08" providerId="ADAL" clId="{F7D784F4-EDA8-4F5D-B495-BA84C2DAABD3}" dt="2020-09-30T11:24:03.123" v="295"/>
          <ac:spMkLst>
            <pc:docMk/>
            <pc:sldMk cId="1586028462" sldId="2076138628"/>
            <ac:spMk id="6" creationId="{2ADF2C9F-4CF0-44D7-861E-1753ED357ED2}"/>
          </ac:spMkLst>
        </pc:spChg>
      </pc:sldChg>
      <pc:sldChg chg="modSp add mod">
        <pc:chgData name="Manuela Pichler" userId="07a841c1-49c8-4352-a8c3-3a0d96cf9a08" providerId="ADAL" clId="{F7D784F4-EDA8-4F5D-B495-BA84C2DAABD3}" dt="2020-09-30T11:24:29.937" v="317" actId="20577"/>
        <pc:sldMkLst>
          <pc:docMk/>
          <pc:sldMk cId="864881438" sldId="2076138629"/>
        </pc:sldMkLst>
        <pc:spChg chg="mod">
          <ac:chgData name="Manuela Pichler" userId="07a841c1-49c8-4352-a8c3-3a0d96cf9a08" providerId="ADAL" clId="{F7D784F4-EDA8-4F5D-B495-BA84C2DAABD3}" dt="2020-09-30T11:24:29.937" v="317" actId="20577"/>
          <ac:spMkLst>
            <pc:docMk/>
            <pc:sldMk cId="864881438" sldId="2076138629"/>
            <ac:spMk id="5" creationId="{64FDF255-981C-45D8-A3C9-16A5CF1F933C}"/>
          </ac:spMkLst>
        </pc:spChg>
        <pc:spChg chg="mod">
          <ac:chgData name="Manuela Pichler" userId="07a841c1-49c8-4352-a8c3-3a0d96cf9a08" providerId="ADAL" clId="{F7D784F4-EDA8-4F5D-B495-BA84C2DAABD3}" dt="2020-09-30T11:24:26.335" v="299" actId="20577"/>
          <ac:spMkLst>
            <pc:docMk/>
            <pc:sldMk cId="864881438" sldId="2076138629"/>
            <ac:spMk id="6" creationId="{2ADF2C9F-4CF0-44D7-861E-1753ED357ED2}"/>
          </ac:spMkLst>
        </pc:spChg>
      </pc:sldChg>
      <pc:sldChg chg="modSp add mod">
        <pc:chgData name="Manuela Pichler" userId="07a841c1-49c8-4352-a8c3-3a0d96cf9a08" providerId="ADAL" clId="{F7D784F4-EDA8-4F5D-B495-BA84C2DAABD3}" dt="2020-09-30T11:25:09.076" v="331" actId="20577"/>
        <pc:sldMkLst>
          <pc:docMk/>
          <pc:sldMk cId="1690566189" sldId="2076138630"/>
        </pc:sldMkLst>
        <pc:spChg chg="mod">
          <ac:chgData name="Manuela Pichler" userId="07a841c1-49c8-4352-a8c3-3a0d96cf9a08" providerId="ADAL" clId="{F7D784F4-EDA8-4F5D-B495-BA84C2DAABD3}" dt="2020-09-30T11:25:07.088" v="330" actId="20577"/>
          <ac:spMkLst>
            <pc:docMk/>
            <pc:sldMk cId="1690566189" sldId="2076138630"/>
            <ac:spMk id="5" creationId="{64FDF255-981C-45D8-A3C9-16A5CF1F933C}"/>
          </ac:spMkLst>
        </pc:spChg>
        <pc:spChg chg="mod">
          <ac:chgData name="Manuela Pichler" userId="07a841c1-49c8-4352-a8c3-3a0d96cf9a08" providerId="ADAL" clId="{F7D784F4-EDA8-4F5D-B495-BA84C2DAABD3}" dt="2020-09-30T11:25:09.076" v="331" actId="20577"/>
          <ac:spMkLst>
            <pc:docMk/>
            <pc:sldMk cId="1690566189" sldId="2076138630"/>
            <ac:spMk id="6" creationId="{2ADF2C9F-4CF0-44D7-861E-1753ED357ED2}"/>
          </ac:spMkLst>
        </pc:spChg>
      </pc:sldChg>
      <pc:sldChg chg="modSp add mod ord">
        <pc:chgData name="Manuela Pichler" userId="07a841c1-49c8-4352-a8c3-3a0d96cf9a08" providerId="ADAL" clId="{F7D784F4-EDA8-4F5D-B495-BA84C2DAABD3}" dt="2020-09-30T11:25:39.853" v="369" actId="20578"/>
        <pc:sldMkLst>
          <pc:docMk/>
          <pc:sldMk cId="2319822789" sldId="2076138631"/>
        </pc:sldMkLst>
        <pc:spChg chg="mod">
          <ac:chgData name="Manuela Pichler" userId="07a841c1-49c8-4352-a8c3-3a0d96cf9a08" providerId="ADAL" clId="{F7D784F4-EDA8-4F5D-B495-BA84C2DAABD3}" dt="2020-09-30T11:25:35.921" v="368" actId="20577"/>
          <ac:spMkLst>
            <pc:docMk/>
            <pc:sldMk cId="2319822789" sldId="2076138631"/>
            <ac:spMk id="5" creationId="{64FDF255-981C-45D8-A3C9-16A5CF1F933C}"/>
          </ac:spMkLst>
        </pc:spChg>
        <pc:spChg chg="mod">
          <ac:chgData name="Manuela Pichler" userId="07a841c1-49c8-4352-a8c3-3a0d96cf9a08" providerId="ADAL" clId="{F7D784F4-EDA8-4F5D-B495-BA84C2DAABD3}" dt="2020-09-30T11:25:26.854" v="334" actId="20577"/>
          <ac:spMkLst>
            <pc:docMk/>
            <pc:sldMk cId="2319822789" sldId="2076138631"/>
            <ac:spMk id="6" creationId="{2ADF2C9F-4CF0-44D7-861E-1753ED357ED2}"/>
          </ac:spMkLst>
        </pc:spChg>
      </pc:sldChg>
      <pc:sldChg chg="add">
        <pc:chgData name="Manuela Pichler" userId="07a841c1-49c8-4352-a8c3-3a0d96cf9a08" providerId="ADAL" clId="{F7D784F4-EDA8-4F5D-B495-BA84C2DAABD3}" dt="2020-09-30T11:27:05.023" v="372"/>
        <pc:sldMkLst>
          <pc:docMk/>
          <pc:sldMk cId="2414614688" sldId="2076138632"/>
        </pc:sldMkLst>
      </pc:sldChg>
      <pc:sldChg chg="modSp add mod">
        <pc:chgData name="Manuela Pichler" userId="07a841c1-49c8-4352-a8c3-3a0d96cf9a08" providerId="ADAL" clId="{F7D784F4-EDA8-4F5D-B495-BA84C2DAABD3}" dt="2020-09-30T11:27:43.391" v="377"/>
        <pc:sldMkLst>
          <pc:docMk/>
          <pc:sldMk cId="4048121067" sldId="2076138633"/>
        </pc:sldMkLst>
        <pc:spChg chg="mod">
          <ac:chgData name="Manuela Pichler" userId="07a841c1-49c8-4352-a8c3-3a0d96cf9a08" providerId="ADAL" clId="{F7D784F4-EDA8-4F5D-B495-BA84C2DAABD3}" dt="2020-09-30T11:27:43.391" v="377"/>
          <ac:spMkLst>
            <pc:docMk/>
            <pc:sldMk cId="4048121067" sldId="2076138633"/>
            <ac:spMk id="5" creationId="{64FDF255-981C-45D8-A3C9-16A5CF1F933C}"/>
          </ac:spMkLst>
        </pc:spChg>
        <pc:spChg chg="mod">
          <ac:chgData name="Manuela Pichler" userId="07a841c1-49c8-4352-a8c3-3a0d96cf9a08" providerId="ADAL" clId="{F7D784F4-EDA8-4F5D-B495-BA84C2DAABD3}" dt="2020-09-30T11:27:41.558" v="376" actId="20577"/>
          <ac:spMkLst>
            <pc:docMk/>
            <pc:sldMk cId="4048121067" sldId="2076138633"/>
            <ac:spMk id="6" creationId="{2ADF2C9F-4CF0-44D7-861E-1753ED357ED2}"/>
          </ac:spMkLst>
        </pc:spChg>
      </pc:sldChg>
      <pc:sldChg chg="modSp add mod">
        <pc:chgData name="Manuela Pichler" userId="07a841c1-49c8-4352-a8c3-3a0d96cf9a08" providerId="ADAL" clId="{F7D784F4-EDA8-4F5D-B495-BA84C2DAABD3}" dt="2020-09-30T11:27:59.884" v="405" actId="20577"/>
        <pc:sldMkLst>
          <pc:docMk/>
          <pc:sldMk cId="2152317331" sldId="2076138634"/>
        </pc:sldMkLst>
        <pc:spChg chg="mod">
          <ac:chgData name="Manuela Pichler" userId="07a841c1-49c8-4352-a8c3-3a0d96cf9a08" providerId="ADAL" clId="{F7D784F4-EDA8-4F5D-B495-BA84C2DAABD3}" dt="2020-09-30T11:27:59.884" v="405" actId="20577"/>
          <ac:spMkLst>
            <pc:docMk/>
            <pc:sldMk cId="2152317331" sldId="2076138634"/>
            <ac:spMk id="5" creationId="{64FDF255-981C-45D8-A3C9-16A5CF1F933C}"/>
          </ac:spMkLst>
        </pc:spChg>
        <pc:spChg chg="mod">
          <ac:chgData name="Manuela Pichler" userId="07a841c1-49c8-4352-a8c3-3a0d96cf9a08" providerId="ADAL" clId="{F7D784F4-EDA8-4F5D-B495-BA84C2DAABD3}" dt="2020-09-30T11:27:54.226" v="383" actId="20577"/>
          <ac:spMkLst>
            <pc:docMk/>
            <pc:sldMk cId="2152317331" sldId="2076138634"/>
            <ac:spMk id="6" creationId="{2ADF2C9F-4CF0-44D7-861E-1753ED357ED2}"/>
          </ac:spMkLst>
        </pc:spChg>
      </pc:sldChg>
      <pc:sldChg chg="add del">
        <pc:chgData name="Manuela Pichler" userId="07a841c1-49c8-4352-a8c3-3a0d96cf9a08" providerId="ADAL" clId="{F7D784F4-EDA8-4F5D-B495-BA84C2DAABD3}" dt="2020-09-30T11:29:09.366" v="415" actId="22"/>
        <pc:sldMkLst>
          <pc:docMk/>
          <pc:sldMk cId="676789981" sldId="2076138635"/>
        </pc:sldMkLst>
      </pc:sldChg>
      <pc:sldChg chg="add del">
        <pc:chgData name="Manuela Pichler" userId="07a841c1-49c8-4352-a8c3-3a0d96cf9a08" providerId="ADAL" clId="{F7D784F4-EDA8-4F5D-B495-BA84C2DAABD3}" dt="2020-09-30T11:29:01.732" v="411" actId="22"/>
        <pc:sldMkLst>
          <pc:docMk/>
          <pc:sldMk cId="1770497961" sldId="2076138635"/>
        </pc:sldMkLst>
      </pc:sldChg>
      <pc:sldChg chg="modSp add">
        <pc:chgData name="Manuela Pichler" userId="07a841c1-49c8-4352-a8c3-3a0d96cf9a08" providerId="ADAL" clId="{F7D784F4-EDA8-4F5D-B495-BA84C2DAABD3}" dt="2020-09-30T11:29:25.694" v="417" actId="207"/>
        <pc:sldMkLst>
          <pc:docMk/>
          <pc:sldMk cId="2349198799" sldId="2076138635"/>
        </pc:sldMkLst>
        <pc:graphicFrameChg chg="mod">
          <ac:chgData name="Manuela Pichler" userId="07a841c1-49c8-4352-a8c3-3a0d96cf9a08" providerId="ADAL" clId="{F7D784F4-EDA8-4F5D-B495-BA84C2DAABD3}" dt="2020-09-30T11:29:25.694" v="417" actId="207"/>
          <ac:graphicFrameMkLst>
            <pc:docMk/>
            <pc:sldMk cId="2349198799" sldId="2076138635"/>
            <ac:graphicFrameMk id="8" creationId="{BDF76376-96FF-425B-AD02-C9788E410B4C}"/>
          </ac:graphicFrameMkLst>
        </pc:graphicFrameChg>
      </pc:sldChg>
      <pc:sldChg chg="modSp new add del mod modNotesTx">
        <pc:chgData name="Manuela Pichler" userId="07a841c1-49c8-4352-a8c3-3a0d96cf9a08" providerId="ADAL" clId="{F7D784F4-EDA8-4F5D-B495-BA84C2DAABD3}" dt="2020-09-30T12:52:49.479" v="454"/>
        <pc:sldMkLst>
          <pc:docMk/>
          <pc:sldMk cId="949375952" sldId="2076138636"/>
        </pc:sldMkLst>
        <pc:spChg chg="mod">
          <ac:chgData name="Manuela Pichler" userId="07a841c1-49c8-4352-a8c3-3a0d96cf9a08" providerId="ADAL" clId="{F7D784F4-EDA8-4F5D-B495-BA84C2DAABD3}" dt="2020-09-30T12:52:32.471" v="450" actId="20577"/>
          <ac:spMkLst>
            <pc:docMk/>
            <pc:sldMk cId="949375952" sldId="2076138636"/>
            <ac:spMk id="2" creationId="{348AD2B9-CC8C-4940-850B-44B8D1D007D7}"/>
          </ac:spMkLst>
        </pc:spChg>
        <pc:picChg chg="mod">
          <ac:chgData name="Manuela Pichler" userId="07a841c1-49c8-4352-a8c3-3a0d96cf9a08" providerId="ADAL" clId="{F7D784F4-EDA8-4F5D-B495-BA84C2DAABD3}" dt="2020-09-30T12:52:28.569" v="432" actId="1076"/>
          <ac:picMkLst>
            <pc:docMk/>
            <pc:sldMk cId="949375952" sldId="2076138636"/>
            <ac:picMk id="1026" creationId="{3605AFB9-93F5-4891-B407-AD85101120E7}"/>
          </ac:picMkLst>
        </pc:picChg>
      </pc:sldChg>
      <pc:sldChg chg="addSp">
        <pc:chgData name="Manuela Pichler" userId="07a841c1-49c8-4352-a8c3-3a0d96cf9a08" providerId="ADAL" clId="{F7D784F4-EDA8-4F5D-B495-BA84C2DAABD3}" dt="2020-09-30T12:52:27.481" v="430"/>
        <pc:sldMkLst>
          <pc:docMk/>
          <pc:sldMk cId="2147514160" sldId="2076138636"/>
        </pc:sldMkLst>
        <pc:picChg chg="add">
          <ac:chgData name="Manuela Pichler" userId="07a841c1-49c8-4352-a8c3-3a0d96cf9a08" providerId="ADAL" clId="{F7D784F4-EDA8-4F5D-B495-BA84C2DAABD3}" dt="2020-09-30T12:52:27.481" v="430"/>
          <ac:picMkLst>
            <pc:docMk/>
            <pc:sldMk cId="2147514160" sldId="2076138636"/>
            <ac:picMk id="1026" creationId="{3605AFB9-93F5-4891-B407-AD85101120E7}"/>
          </ac:picMkLst>
        </pc:picChg>
      </pc:sldChg>
      <pc:sldMasterChg chg="delSldLayout">
        <pc:chgData name="Manuela Pichler" userId="07a841c1-49c8-4352-a8c3-3a0d96cf9a08" providerId="ADAL" clId="{F7D784F4-EDA8-4F5D-B495-BA84C2DAABD3}" dt="2020-09-30T11:27:48.770" v="379" actId="47"/>
        <pc:sldMasterMkLst>
          <pc:docMk/>
          <pc:sldMasterMk cId="786041708" sldId="2147483889"/>
        </pc:sldMasterMkLst>
        <pc:sldLayoutChg chg="del">
          <pc:chgData name="Manuela Pichler" userId="07a841c1-49c8-4352-a8c3-3a0d96cf9a08" providerId="ADAL" clId="{F7D784F4-EDA8-4F5D-B495-BA84C2DAABD3}" dt="2020-09-30T11:23:05.687" v="287" actId="47"/>
          <pc:sldLayoutMkLst>
            <pc:docMk/>
            <pc:sldMasterMk cId="786041708" sldId="2147483889"/>
            <pc:sldLayoutMk cId="1543683378" sldId="2147484114"/>
          </pc:sldLayoutMkLst>
        </pc:sldLayoutChg>
        <pc:sldLayoutChg chg="del">
          <pc:chgData name="Manuela Pichler" userId="07a841c1-49c8-4352-a8c3-3a0d96cf9a08" providerId="ADAL" clId="{F7D784F4-EDA8-4F5D-B495-BA84C2DAABD3}" dt="2020-09-30T11:24:58.612" v="321" actId="47"/>
          <pc:sldLayoutMkLst>
            <pc:docMk/>
            <pc:sldMasterMk cId="786041708" sldId="2147483889"/>
            <pc:sldLayoutMk cId="4154980472" sldId="2147484115"/>
          </pc:sldLayoutMkLst>
        </pc:sldLayoutChg>
        <pc:sldLayoutChg chg="del">
          <pc:chgData name="Manuela Pichler" userId="07a841c1-49c8-4352-a8c3-3a0d96cf9a08" providerId="ADAL" clId="{F7D784F4-EDA8-4F5D-B495-BA84C2DAABD3}" dt="2020-09-30T11:27:07.075" v="373" actId="47"/>
          <pc:sldLayoutMkLst>
            <pc:docMk/>
            <pc:sldMasterMk cId="786041708" sldId="2147483889"/>
            <pc:sldLayoutMk cId="2428785916" sldId="2147484116"/>
          </pc:sldLayoutMkLst>
        </pc:sldLayoutChg>
        <pc:sldLayoutChg chg="del">
          <pc:chgData name="Manuela Pichler" userId="07a841c1-49c8-4352-a8c3-3a0d96cf9a08" providerId="ADAL" clId="{F7D784F4-EDA8-4F5D-B495-BA84C2DAABD3}" dt="2020-09-30T11:26:25.121" v="370" actId="47"/>
          <pc:sldLayoutMkLst>
            <pc:docMk/>
            <pc:sldMasterMk cId="786041708" sldId="2147483889"/>
            <pc:sldLayoutMk cId="80373287" sldId="2147484125"/>
          </pc:sldLayoutMkLst>
        </pc:sldLayoutChg>
        <pc:sldLayoutChg chg="del">
          <pc:chgData name="Manuela Pichler" userId="07a841c1-49c8-4352-a8c3-3a0d96cf9a08" providerId="ADAL" clId="{F7D784F4-EDA8-4F5D-B495-BA84C2DAABD3}" dt="2020-09-30T11:23:36.630" v="289" actId="47"/>
          <pc:sldLayoutMkLst>
            <pc:docMk/>
            <pc:sldMasterMk cId="786041708" sldId="2147483889"/>
            <pc:sldLayoutMk cId="1717783622" sldId="2147484167"/>
          </pc:sldLayoutMkLst>
        </pc:sldLayoutChg>
        <pc:sldLayoutChg chg="del">
          <pc:chgData name="Manuela Pichler" userId="07a841c1-49c8-4352-a8c3-3a0d96cf9a08" providerId="ADAL" clId="{F7D784F4-EDA8-4F5D-B495-BA84C2DAABD3}" dt="2020-09-30T11:27:48.770" v="379" actId="47"/>
          <pc:sldLayoutMkLst>
            <pc:docMk/>
            <pc:sldMasterMk cId="786041708" sldId="2147483889"/>
            <pc:sldLayoutMk cId="3022645143" sldId="2147484167"/>
          </pc:sldLayoutMkLst>
        </pc:sldLayoutChg>
      </pc:sldMasterChg>
      <pc:sldMasterChg chg="delSldLayout">
        <pc:chgData name="Manuela Pichler" userId="07a841c1-49c8-4352-a8c3-3a0d96cf9a08" providerId="ADAL" clId="{F7D784F4-EDA8-4F5D-B495-BA84C2DAABD3}" dt="2020-09-30T16:13:27.800" v="575" actId="2696"/>
        <pc:sldMasterMkLst>
          <pc:docMk/>
          <pc:sldMasterMk cId="1722381839" sldId="2147484171"/>
        </pc:sldMasterMkLst>
        <pc:sldLayoutChg chg="del">
          <pc:chgData name="Manuela Pichler" userId="07a841c1-49c8-4352-a8c3-3a0d96cf9a08" providerId="ADAL" clId="{F7D784F4-EDA8-4F5D-B495-BA84C2DAABD3}" dt="2020-09-30T16:13:27.800" v="575" actId="2696"/>
          <pc:sldLayoutMkLst>
            <pc:docMk/>
            <pc:sldMasterMk cId="1722381839" sldId="2147484171"/>
            <pc:sldLayoutMk cId="3123445702" sldId="2147484202"/>
          </pc:sldLayoutMkLst>
        </pc:sldLayoutChg>
        <pc:sldLayoutChg chg="del">
          <pc:chgData name="Manuela Pichler" userId="07a841c1-49c8-4352-a8c3-3a0d96cf9a08" providerId="ADAL" clId="{F7D784F4-EDA8-4F5D-B495-BA84C2DAABD3}" dt="2020-09-30T16:13:27.800" v="575" actId="2696"/>
          <pc:sldLayoutMkLst>
            <pc:docMk/>
            <pc:sldMasterMk cId="1722381839" sldId="2147484171"/>
            <pc:sldLayoutMk cId="359226284" sldId="2147484211"/>
          </pc:sldLayoutMkLst>
        </pc:sldLayoutChg>
      </pc:sldMasterChg>
    </pc:docChg>
  </pc:docChgLst>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041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chemeClr val="bg1">
            <a:lumMod val="85000"/>
          </a:schemeClr>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36103"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386761" y="0"/>
        <a:ext cx="1407090" cy="501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9/30/2020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9/30/2020</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platform/guidance/adoption/environment-strateg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power-platform/guidance/adoption/dlp-strategy"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power-platform/guidance/adoption/environment-strategy"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373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Self service ticketing! Admins can switch this off</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19</a:t>
            </a:fld>
            <a:endParaRPr lang="en-US" dirty="0"/>
          </a:p>
        </p:txBody>
      </p:sp>
    </p:spTree>
    <p:extLst>
      <p:ext uri="{BB962C8B-B14F-4D97-AF65-F5344CB8AC3E}">
        <p14:creationId xmlns:p14="http://schemas.microsoft.com/office/powerpoint/2010/main" val="50678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20</a:t>
            </a:fld>
            <a:endParaRPr lang="en-US" dirty="0"/>
          </a:p>
        </p:txBody>
      </p:sp>
    </p:spTree>
    <p:extLst>
      <p:ext uri="{BB962C8B-B14F-4D97-AF65-F5344CB8AC3E}">
        <p14:creationId xmlns:p14="http://schemas.microsoft.com/office/powerpoint/2010/main" val="3101528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22</a:t>
            </a:fld>
            <a:endParaRPr lang="en-US" dirty="0"/>
          </a:p>
        </p:txBody>
      </p:sp>
    </p:spTree>
    <p:extLst>
      <p:ext uri="{BB962C8B-B14F-4D97-AF65-F5344CB8AC3E}">
        <p14:creationId xmlns:p14="http://schemas.microsoft.com/office/powerpoint/2010/main" val="423125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23</a:t>
            </a:fld>
            <a:endParaRPr lang="en-US" dirty="0"/>
          </a:p>
        </p:txBody>
      </p:sp>
    </p:spTree>
    <p:extLst>
      <p:ext uri="{BB962C8B-B14F-4D97-AF65-F5344CB8AC3E}">
        <p14:creationId xmlns:p14="http://schemas.microsoft.com/office/powerpoint/2010/main" val="255334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sz="1200" dirty="0">
                <a:solidFill>
                  <a:schemeClr val="tx1"/>
                </a:solidFill>
              </a:rPr>
              <a:t>For data residency concerns, envs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envs for DevOps, for permission reasons</a:t>
            </a:r>
          </a:p>
          <a:p>
            <a:r>
              <a:rPr lang="en-US" sz="1200" dirty="0">
                <a:solidFill>
                  <a:schemeClr val="tx1"/>
                </a:solidFill>
              </a:rPr>
              <a:t>Full control over who can create those environments </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26</a:t>
            </a:fld>
            <a:endParaRPr lang="en-US" dirty="0"/>
          </a:p>
        </p:txBody>
      </p:sp>
    </p:spTree>
    <p:extLst>
      <p:ext uri="{BB962C8B-B14F-4D97-AF65-F5344CB8AC3E}">
        <p14:creationId xmlns:p14="http://schemas.microsoft.com/office/powerpoint/2010/main" val="300194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27</a:t>
            </a:fld>
            <a:endParaRPr lang="en-US" dirty="0"/>
          </a:p>
        </p:txBody>
      </p:sp>
    </p:spTree>
    <p:extLst>
      <p:ext uri="{BB962C8B-B14F-4D97-AF65-F5344CB8AC3E}">
        <p14:creationId xmlns:p14="http://schemas.microsoft.com/office/powerpoint/2010/main" val="171520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https://docs.microsoft.com/en-us/power-platform/guidance/adoption/environment-strategy</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28</a:t>
            </a:fld>
            <a:endParaRPr lang="en-US" dirty="0"/>
          </a:p>
        </p:txBody>
      </p:sp>
    </p:spTree>
    <p:extLst>
      <p:ext uri="{BB962C8B-B14F-4D97-AF65-F5344CB8AC3E}">
        <p14:creationId xmlns:p14="http://schemas.microsoft.com/office/powerpoint/2010/main" val="3860285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30</a:t>
            </a:fld>
            <a:endParaRPr lang="en-US" dirty="0"/>
          </a:p>
        </p:txBody>
      </p:sp>
    </p:spTree>
    <p:extLst>
      <p:ext uri="{BB962C8B-B14F-4D97-AF65-F5344CB8AC3E}">
        <p14:creationId xmlns:p14="http://schemas.microsoft.com/office/powerpoint/2010/main" val="83620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31</a:t>
            </a:fld>
            <a:endParaRPr lang="en-US" dirty="0"/>
          </a:p>
        </p:txBody>
      </p:sp>
    </p:spTree>
    <p:extLst>
      <p:ext uri="{BB962C8B-B14F-4D97-AF65-F5344CB8AC3E}">
        <p14:creationId xmlns:p14="http://schemas.microsoft.com/office/powerpoint/2010/main" val="349903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32</a:t>
            </a:fld>
            <a:endParaRPr lang="en-US" dirty="0"/>
          </a:p>
        </p:txBody>
      </p:sp>
    </p:spTree>
    <p:extLst>
      <p:ext uri="{BB962C8B-B14F-4D97-AF65-F5344CB8AC3E}">
        <p14:creationId xmlns:p14="http://schemas.microsoft.com/office/powerpoint/2010/main" val="2103257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pitchFamily="34" charset="0"/>
                <a:ea typeface="+mn-ea"/>
                <a:cs typeface="+mn-cs"/>
                <a:hlinkClick r:id="rId3"/>
              </a:rPr>
              <a:t>Azure Active Directory (Azure AD)</a:t>
            </a:r>
            <a:r>
              <a:rPr lang="en-US" sz="900" b="0" i="0" u="none" strike="noStrike" kern="1200">
                <a:solidFill>
                  <a:schemeClr val="tx1"/>
                </a:solidFill>
                <a:effectLst/>
                <a:latin typeface="Segoe UI Light" pitchFamily="34" charset="0"/>
                <a:ea typeface="+mn-ea"/>
                <a:cs typeface="+mn-cs"/>
              </a:rPr>
              <a:t>, is </a:t>
            </a:r>
            <a:r>
              <a:rPr lang="en-US" sz="900" b="0" i="0" u="none" strike="noStrike" kern="1200">
                <a:solidFill>
                  <a:schemeClr val="tx1"/>
                </a:solidFill>
                <a:effectLst/>
                <a:latin typeface="Segoe UI Light" pitchFamily="34" charset="0"/>
                <a:ea typeface="+mn-ea"/>
                <a:cs typeface="+mn-cs"/>
                <a:hlinkClick r:id="rId4"/>
              </a:rPr>
              <a:t>one of the world’s most sophisticated, comprehensive, and secure identity and access management services</a:t>
            </a:r>
            <a:r>
              <a:rPr lang="en-US" sz="900" b="0" i="0" u="none" strike="noStrike" kern="1200">
                <a:solidFill>
                  <a:schemeClr val="tx1"/>
                </a:solidFill>
                <a:effectLst/>
                <a:latin typeface="Segoe UI Light" pitchFamily="34" charset="0"/>
                <a:ea typeface="+mn-ea"/>
                <a:cs typeface="+mn-cs"/>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a:solidFill>
                  <a:schemeClr val="tx1"/>
                </a:solidFill>
                <a:effectLst/>
                <a:latin typeface="Segoe UI Light" pitchFamily="34" charset="0"/>
                <a:ea typeface="+mn-ea"/>
                <a:cs typeface="+mn-cs"/>
                <a:hlinkClick r:id="rId5"/>
              </a:rPr>
              <a:t>least privilege strategy</a:t>
            </a:r>
            <a:r>
              <a:rPr lang="en-US" sz="900" b="0" i="0" u="none" strike="noStrike" kern="1200">
                <a:solidFill>
                  <a:schemeClr val="tx1"/>
                </a:solidFill>
                <a:effectLst/>
                <a:latin typeface="Segoe UI Light" pitchFamily="34" charset="0"/>
                <a:ea typeface="+mn-ea"/>
                <a:cs typeface="+mn-cs"/>
              </a:rPr>
              <a:t>. Azure AD also follows a federated model, so organizations not directly using the service are still secure. Authentication to Power Automate and Power Apps is via Azure AD, admins using its </a:t>
            </a:r>
            <a:r>
              <a:rPr lang="en-US" sz="900" b="0" i="0" u="none" strike="noStrike" kern="1200">
                <a:solidFill>
                  <a:schemeClr val="tx1"/>
                </a:solidFill>
                <a:effectLst/>
                <a:latin typeface="Segoe UI Light" pitchFamily="34" charset="0"/>
                <a:ea typeface="+mn-ea"/>
                <a:cs typeface="+mn-cs"/>
                <a:hlinkClick r:id="rId6"/>
              </a:rPr>
              <a:t>premium features</a:t>
            </a:r>
            <a:r>
              <a:rPr lang="en-US" sz="900" b="0" i="0" u="none" strike="noStrike" kern="1200">
                <a:solidFill>
                  <a:schemeClr val="tx1"/>
                </a:solidFill>
                <a:effectLst/>
                <a:latin typeface="Segoe UI Light" pitchFamily="34" charset="0"/>
                <a:ea typeface="+mn-ea"/>
                <a:cs typeface="+mn-cs"/>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a:solidFill>
                  <a:schemeClr val="tx1"/>
                </a:solidFill>
                <a:effectLst/>
                <a:latin typeface="Segoe UI Light" pitchFamily="34" charset="0"/>
                <a:ea typeface="+mn-ea"/>
                <a:cs typeface="+mn-cs"/>
                <a:hlinkClick r:id="rId7"/>
              </a:rPr>
              <a:t>OAuth2 authorization framework</a:t>
            </a:r>
            <a:r>
              <a:rPr lang="en-US" sz="900" b="0" i="0" u="none" strike="noStrike" kern="1200">
                <a:solidFill>
                  <a:schemeClr val="tx1"/>
                </a:solidFill>
                <a:effectLst/>
                <a:latin typeface="Segoe UI Light" pitchFamily="34" charset="0"/>
                <a:ea typeface="+mn-ea"/>
                <a:cs typeface="+mn-cs"/>
              </a:rPr>
              <a:t> to enable their code to access platform APIs. This access protection can also be extended to external users.</a:t>
            </a:r>
            <a:endParaRPr lang="en-US"/>
          </a:p>
          <a:p>
            <a:endParaRPr lang="en-IN"/>
          </a:p>
          <a:p>
            <a:r>
              <a:rPr lang="en-IN"/>
              <a:t>Note (09/24)</a:t>
            </a:r>
          </a:p>
          <a:p>
            <a:pPr marL="171450" indent="-171450">
              <a:buFont typeface="Arial" panose="020B0604020202020204" pitchFamily="34" charset="0"/>
              <a:buChar char="•"/>
            </a:pPr>
            <a:r>
              <a:rPr lang="en-IN"/>
              <a:t>User/Group, Device, Location = it’s linked to the </a:t>
            </a:r>
            <a:r>
              <a:rPr lang="en-IN" err="1"/>
              <a:t>Aad</a:t>
            </a:r>
            <a:r>
              <a:rPr lang="en-IN"/>
              <a:t> conditional access</a:t>
            </a:r>
          </a:p>
          <a:p>
            <a:pPr marL="171450" indent="-171450">
              <a:buFont typeface="Arial" panose="020B0604020202020204" pitchFamily="34" charset="0"/>
              <a:buChar char="•"/>
            </a:pPr>
            <a:r>
              <a:rPr lang="en-IN"/>
              <a:t>The bottom text is misplaced</a:t>
            </a:r>
          </a:p>
          <a:p>
            <a:pPr marL="171450" indent="-171450">
              <a:buFont typeface="Arial" panose="020B0604020202020204" pitchFamily="34" charset="0"/>
              <a:buChar char="•"/>
            </a:pPr>
            <a:r>
              <a:rPr lang="en-IN"/>
              <a:t>The first bullet point does not encompass the entire </a:t>
            </a:r>
            <a:r>
              <a:rPr lang="en-IN" err="1"/>
              <a:t>behavior</a:t>
            </a:r>
            <a:endParaRPr lang="en-IN"/>
          </a:p>
          <a:p>
            <a:pPr marL="171450" indent="-171450">
              <a:buFont typeface="Arial" panose="020B0604020202020204" pitchFamily="34" charset="0"/>
              <a:buChar char="•"/>
            </a:pPr>
            <a:r>
              <a:rPr lang="en-IN"/>
              <a:t>Look at the screenshot (remove if needed)</a:t>
            </a:r>
          </a:p>
          <a:p>
            <a:pPr marL="171450" indent="-171450">
              <a:buFont typeface="Arial" panose="020B0604020202020204" pitchFamily="34" charset="0"/>
              <a:buChar char="•"/>
            </a:pPr>
            <a:r>
              <a:rPr lang="en-IN"/>
              <a:t>Modify title</a:t>
            </a:r>
          </a:p>
          <a:p>
            <a:pPr marL="628650" lvl="1" indent="-171450">
              <a:buFont typeface="Arial" panose="020B0604020202020204" pitchFamily="34" charset="0"/>
              <a:buChar char="•"/>
            </a:pPr>
            <a:r>
              <a:rPr lang="en-IN"/>
              <a:t>User authorization/authentication</a:t>
            </a:r>
          </a:p>
          <a:p>
            <a:pPr marL="628650" lvl="1" indent="-171450">
              <a:buFont typeface="Arial" panose="020B0604020202020204" pitchFamily="34" charset="0"/>
              <a:buChar char="•"/>
            </a:pPr>
            <a:endParaRPr lang="en-IN"/>
          </a:p>
          <a:p>
            <a:pPr marL="628650" lvl="1" indent="-171450">
              <a:buFont typeface="Arial" panose="020B0604020202020204" pitchFamily="34" charset="0"/>
              <a:buChar char="•"/>
            </a:pPr>
            <a:endParaRPr lang="en-IN"/>
          </a:p>
          <a:p>
            <a:pPr marL="171450" indent="-171450">
              <a:buFont typeface="Arial" panose="020B0604020202020204" pitchFamily="34" charset="0"/>
              <a:buChar char="•"/>
            </a:pPr>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Define your organizational roles to ensure that appropriate people have the right permissions for their required roles.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422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Recipes that define the types of apps and flows that can be created </a:t>
            </a:r>
          </a:p>
          <a:p>
            <a:r>
              <a:rPr lang="en-GB"/>
              <a:t>300+ connectors </a:t>
            </a:r>
          </a:p>
          <a:p>
            <a:r>
              <a:rPr lang="en-GB"/>
              <a:t>DLP classify into business and non-business data (give an example) </a:t>
            </a:r>
          </a:p>
          <a:p>
            <a:endParaRPr lang="en-GB"/>
          </a:p>
        </p:txBody>
      </p:sp>
      <p:sp>
        <p:nvSpPr>
          <p:cNvPr id="4" name="Foliennummernplatzhalter 3"/>
          <p:cNvSpPr>
            <a:spLocks noGrp="1"/>
          </p:cNvSpPr>
          <p:nvPr>
            <p:ph type="sldNum" sz="quarter" idx="5"/>
          </p:nvPr>
        </p:nvSpPr>
        <p:spPr/>
        <p:txBody>
          <a:bodyPr/>
          <a:lstStyle/>
          <a:p>
            <a:fld id="{782CBF85-FDE2-4BA6-AF9F-D1F75459F4FF}" type="slidenum">
              <a:rPr lang="en-US" smtClean="0"/>
              <a:t>42</a:t>
            </a:fld>
            <a:endParaRPr lang="en-US"/>
          </a:p>
        </p:txBody>
      </p:sp>
    </p:spTree>
    <p:extLst>
      <p:ext uri="{BB962C8B-B14F-4D97-AF65-F5344CB8AC3E}">
        <p14:creationId xmlns:p14="http://schemas.microsoft.com/office/powerpoint/2010/main" val="668680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Securing access to the environment is critical to successfully governing the organization.  Access is controlled by the assigned environment roles, the resource permissions, and CDS security roles.  The CDS security roles of course control the security for the CDS database.</a:t>
            </a:r>
          </a:p>
          <a:p>
            <a:endParaRPr lang="en-US"/>
          </a:p>
          <a:p>
            <a:r>
              <a:rPr lang="en-US" b="1" u="sng"/>
              <a:t>Note (09/25)</a:t>
            </a:r>
          </a:p>
          <a:p>
            <a:pPr marL="171450" indent="-171450">
              <a:buFont typeface="Arial" panose="020B0604020202020204" pitchFamily="34" charset="0"/>
              <a:buChar char="•"/>
            </a:pPr>
            <a:r>
              <a:rPr lang="en-US"/>
              <a:t>See if we can have more consistent visuals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should also be a good strategy in place for securing the CDS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a:solidFill>
                  <a:schemeClr val="tx1"/>
                </a:solidFill>
                <a:latin typeface="+mj-lt"/>
              </a:rPr>
              <a:t>Global, Power </a:t>
            </a:r>
            <a:r>
              <a:rPr lang="en-US" sz="900">
                <a:solidFill>
                  <a:schemeClr val="tx1"/>
                </a:solidFill>
                <a:effectLst/>
                <a:latin typeface="+mj-lt"/>
              </a:rPr>
              <a:t>Platform, </a:t>
            </a:r>
            <a:r>
              <a:rPr lang="en-US" sz="900">
                <a:solidFill>
                  <a:schemeClr val="tx1"/>
                </a:solidFill>
                <a:latin typeface="+mj-lt"/>
              </a:rPr>
              <a:t>Delegated Admin</a:t>
            </a:r>
            <a:endParaRPr lang="en-US" sz="90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System Customizer</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Role can be modified but it is not recommended to modify</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a:p>
            <a:r>
              <a:rPr lang="en-US"/>
              <a:t>Environment Maker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Role can be modified but it is not recommended to modify</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a:p>
            <a:r>
              <a:rPr lang="en-US"/>
              <a:t>Common Data Service User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Notes (09/25)</a:t>
            </a:r>
          </a:p>
          <a:p>
            <a:pPr marL="171450" marR="0" indent="-17145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Split the default roles with the new ones that come with CDS</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Securing access to the environment is critical to successfully governing the organization.  Access is controlled by the assigned environment roles, the resource permissions, and CDS security roles.  The CDS security roles of course control the security for the CDS database.</a:t>
            </a:r>
          </a:p>
          <a:p>
            <a:endParaRPr lang="en-US"/>
          </a:p>
          <a:p>
            <a:r>
              <a:rPr lang="en-US"/>
              <a:t>Notes (09/25)</a:t>
            </a:r>
          </a:p>
          <a:p>
            <a:pPr marL="171450" indent="-171450">
              <a:buFont typeface="Arial" panose="020B0604020202020204" pitchFamily="34" charset="0"/>
              <a:buChar char="•"/>
            </a:pPr>
            <a:r>
              <a:rPr lang="en-US"/>
              <a:t>Brief mention of what a custom entity is.</a:t>
            </a:r>
          </a:p>
          <a:p>
            <a:pPr marL="171450" indent="-171450">
              <a:buFont typeface="Arial" panose="020B0604020202020204" pitchFamily="34" charset="0"/>
              <a:buChar char="•"/>
            </a:pPr>
            <a:r>
              <a:rPr lang="en-US"/>
              <a:t>Change the screenshot to modify custom role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Securing access to the environment is critical to successfully governing the organization.  Access is controlled by the assigned environment roles, the resource permissions, and CDS security roles.  The CDS security roles of course control the security for the CDS database.</a:t>
            </a:r>
          </a:p>
          <a:p>
            <a:endParaRPr lang="en-US"/>
          </a:p>
          <a:p>
            <a:r>
              <a:rPr lang="en-US"/>
              <a:t>Note (09/25)</a:t>
            </a:r>
          </a:p>
          <a:p>
            <a:pPr marL="171450" indent="-171450">
              <a:buFont typeface="Arial" panose="020B0604020202020204" pitchFamily="34" charset="0"/>
              <a:buChar char="•"/>
            </a:pPr>
            <a:r>
              <a:rPr lang="en-US"/>
              <a:t>Both AAD groups are supported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900">
              <a:solidFill>
                <a:schemeClr val="tx1"/>
              </a:solidFill>
            </a:endParaRPr>
          </a:p>
          <a:p>
            <a:endParaRPr lang="en-US"/>
          </a:p>
          <a:p>
            <a:r>
              <a:rPr lang="en-US"/>
              <a:t>Notes (09/25)</a:t>
            </a:r>
          </a:p>
          <a:p>
            <a:pPr marL="171450" indent="-171450">
              <a:buFont typeface="Arial" panose="020B0604020202020204" pitchFamily="34" charset="0"/>
              <a:buChar char="•"/>
            </a:pPr>
            <a:r>
              <a:rPr lang="en-US"/>
              <a:t>Resource = apps, flows, bots + (maybe) data (entity)</a:t>
            </a:r>
          </a:p>
          <a:p>
            <a:pPr marL="171450" indent="-171450">
              <a:buFont typeface="Arial" panose="020B0604020202020204" pitchFamily="34" charset="0"/>
              <a:buChar char="•"/>
            </a:pPr>
            <a:r>
              <a:rPr lang="en-US"/>
              <a:t>Change the screenshots</a:t>
            </a:r>
          </a:p>
          <a:p>
            <a:pPr marL="171450" indent="-171450">
              <a:buFont typeface="Arial" panose="020B0604020202020204" pitchFamily="34" charset="0"/>
              <a:buChar char="•"/>
            </a:pPr>
            <a:r>
              <a:rPr lang="en-US"/>
              <a:t>Edit the description of the 3 </a:t>
            </a:r>
            <a:r>
              <a:rPr lang="en-US" err="1"/>
              <a:t>bulletpoints</a:t>
            </a: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a:solidFill>
                  <a:schemeClr val="tx1"/>
                </a:solidFill>
                <a:latin typeface="+mj-lt"/>
              </a:rPr>
              <a:t>Global, Power </a:t>
            </a:r>
            <a:r>
              <a:rPr lang="en-US" sz="900">
                <a:solidFill>
                  <a:schemeClr val="tx1"/>
                </a:solidFill>
                <a:effectLst/>
                <a:latin typeface="+mj-lt"/>
              </a:rPr>
              <a:t>Platform, </a:t>
            </a:r>
            <a:r>
              <a:rPr lang="en-US" sz="900">
                <a:solidFill>
                  <a:schemeClr val="tx1"/>
                </a:solidFill>
                <a:latin typeface="+mj-lt"/>
              </a:rPr>
              <a:t>Delegated Admin</a:t>
            </a:r>
            <a:endParaRPr lang="en-US" sz="90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System Customizer</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Role can be modified but it is not recommended to modify</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a:p>
            <a:r>
              <a:rPr lang="en-US"/>
              <a:t>Environment Maker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Role can be modified but it is not recommended to modify</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a:p>
            <a:r>
              <a:rPr lang="en-US"/>
              <a:t>Common Data Service User</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a:solidFill>
                  <a:schemeClr val="tx1"/>
                </a:solidFill>
                <a:effectLst/>
                <a:latin typeface="Segoe UI Light" pitchFamily="34" charset="0"/>
                <a:ea typeface="+mn-ea"/>
                <a:cs typeface="+mn-cs"/>
              </a:rPr>
              <a:t>Blur out the faces or hide them</a:t>
            </a:r>
            <a:endParaRPr lang="en-US" sz="900" kern="120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Satya has talked about the Power Platform being a core part of Microsoft’s cloud strategy and it’s mission to empower every one on the planet to do more. The Power Platform core mission is to empower every developer to do more. </a:t>
            </a:r>
          </a:p>
          <a:p>
            <a:endParaRPr lang="en-GB" dirty="0"/>
          </a:p>
        </p:txBody>
      </p:sp>
      <p:sp>
        <p:nvSpPr>
          <p:cNvPr id="4" name="Slide Number Placeholder 3"/>
          <p:cNvSpPr>
            <a:spLocks noGrp="1"/>
          </p:cNvSpPr>
          <p:nvPr>
            <p:ph type="sldNum" sz="quarter" idx="5"/>
          </p:nvPr>
        </p:nvSpPr>
        <p:spPr/>
        <p:txBody>
          <a:bodyPr/>
          <a:lstStyle/>
          <a:p>
            <a:fld id="{0C45357E-B5A3-4431-8E3D-33FEA4617961}" type="slidenum">
              <a:rPr lang="en-GB" smtClean="0"/>
              <a:t>5</a:t>
            </a:fld>
            <a:endParaRPr lang="en-GB" dirty="0"/>
          </a:p>
        </p:txBody>
      </p:sp>
    </p:spTree>
    <p:extLst>
      <p:ext uri="{BB962C8B-B14F-4D97-AF65-F5344CB8AC3E}">
        <p14:creationId xmlns:p14="http://schemas.microsoft.com/office/powerpoint/2010/main" val="2363518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300+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53</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9/30/2020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9/30/2020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9/30/2020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hlinkClick r:id="rId3"/>
              </a:rPr>
              <a:t>https://docs.microsoft.com/en-us/power-platform/guidance/adoption/dlp-strategy</a:t>
            </a:r>
            <a:endParaRPr lang="en-GB" dirty="0"/>
          </a:p>
          <a:p>
            <a:endParaRPr lang="en-GB" dirty="0"/>
          </a:p>
          <a:p>
            <a:pPr algn="l"/>
            <a:r>
              <a:rPr lang="en-GB" b="0" i="0" dirty="0">
                <a:solidFill>
                  <a:srgbClr val="171717"/>
                </a:solidFill>
                <a:effectLst/>
                <a:latin typeface="Segoe UI" panose="020B0502040204020203" pitchFamily="34" charset="0"/>
              </a:rPr>
              <a:t>Let’s look at how Contoso Corporation, our sample organization for this guidance, set up their DLP policies. The setup of their DLP policies ties in closely with their </a:t>
            </a:r>
            <a:r>
              <a:rPr lang="en-GB" b="0" i="0" u="none" strike="noStrike" dirty="0">
                <a:solidFill>
                  <a:srgbClr val="171717"/>
                </a:solidFill>
                <a:effectLst/>
                <a:latin typeface="Segoe UI" panose="020B0502040204020203" pitchFamily="34" charset="0"/>
                <a:hlinkClick r:id="rId4"/>
              </a:rPr>
              <a:t>environment strategy</a:t>
            </a:r>
            <a:r>
              <a:rPr lang="en-GB" b="0" i="0" dirty="0">
                <a:solidFill>
                  <a:srgbClr val="171717"/>
                </a:solidFill>
                <a:effectLst/>
                <a:latin typeface="Segoe UI" panose="020B0502040204020203" pitchFamily="34" charset="0"/>
              </a:rPr>
              <a:t>.</a:t>
            </a:r>
          </a:p>
          <a:p>
            <a:pPr algn="l"/>
            <a:r>
              <a:rPr lang="en-GB" b="0" i="0" dirty="0">
                <a:solidFill>
                  <a:srgbClr val="171717"/>
                </a:solidFill>
                <a:effectLst/>
                <a:latin typeface="Segoe UI" panose="020B0502040204020203" pitchFamily="34" charset="0"/>
              </a:rPr>
              <a:t>Contoso admins want to support user and team productivity scenarios and business applications, in addition to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activity management.</a:t>
            </a:r>
          </a:p>
          <a:p>
            <a:pPr algn="l"/>
            <a:r>
              <a:rPr lang="en-GB" b="0" i="0" dirty="0">
                <a:solidFill>
                  <a:srgbClr val="171717"/>
                </a:solidFill>
                <a:effectLst/>
                <a:latin typeface="Segoe UI" panose="020B0502040204020203" pitchFamily="34" charset="0"/>
              </a:rPr>
              <a:t>The environment and DLP strategy Contoso admins have applied here consists of:</a:t>
            </a:r>
          </a:p>
          <a:p>
            <a:pPr algn="l">
              <a:buFont typeface="+mj-lt"/>
              <a:buAutoNum type="arabicPeriod"/>
            </a:pPr>
            <a:r>
              <a:rPr lang="en-GB" b="0" i="0" dirty="0">
                <a:solidFill>
                  <a:srgbClr val="171717"/>
                </a:solidFill>
                <a:effectLst/>
                <a:latin typeface="Segoe UI" panose="020B0502040204020203" pitchFamily="34" charset="0"/>
              </a:rPr>
              <a:t>A tenant-wide restrictive DLP policy that applies to all environments in the tenant except some specific environments that they have excluded from the policy scope. Admins intend to keep the available connectors in this policy limited to Office 365 and other standard micro-services by blocking access to everything else. This policy will also apply to the default environment.</a:t>
            </a:r>
          </a:p>
          <a:p>
            <a:pPr algn="l">
              <a:buFont typeface="+mj-lt"/>
              <a:buAutoNum type="arabicPeriod"/>
            </a:pPr>
            <a:r>
              <a:rPr lang="en-GB" b="0" i="0" dirty="0">
                <a:solidFill>
                  <a:srgbClr val="171717"/>
                </a:solidFill>
                <a:effectLst/>
                <a:latin typeface="Segoe UI" panose="020B0502040204020203" pitchFamily="34" charset="0"/>
              </a:rPr>
              <a:t>Contoso admins have created another shared environment for users to create apps for user and team productivity use cases. This environment has an associated tenant-level DLP policy that isn't as risk-averse as a default policy and allows makers to use connectors like Azure services in addition to the Office 365 services. Because this is a non-default environment, admins can actively control the environment maker list for it. This is a tiered approach to shared user and team productivity environment and associated DLP settings.</a:t>
            </a:r>
          </a:p>
          <a:p>
            <a:pPr algn="l">
              <a:buFont typeface="+mj-lt"/>
              <a:buAutoNum type="arabicPeriod"/>
            </a:pPr>
            <a:r>
              <a:rPr lang="en-GB" b="0" i="0" dirty="0">
                <a:solidFill>
                  <a:srgbClr val="171717"/>
                </a:solidFill>
                <a:effectLst/>
                <a:latin typeface="Segoe UI" panose="020B0502040204020203" pitchFamily="34" charset="0"/>
              </a:rPr>
              <a:t>In addition, for the business units to create line-of-business applications, they have created development, test, and production environments for their tax and audit subsidiaries across various countries. The environment maker access to these environments is carefully managed, and appropriate first- and third-party connectors are made available using tenant-level DLP policies in consultation with the business unit stakeholders.</a:t>
            </a:r>
          </a:p>
          <a:p>
            <a:pPr algn="l">
              <a:buFont typeface="+mj-lt"/>
              <a:buAutoNum type="arabicPeriod"/>
            </a:pPr>
            <a:r>
              <a:rPr lang="en-GB" b="0" i="0" dirty="0">
                <a:solidFill>
                  <a:srgbClr val="171717"/>
                </a:solidFill>
                <a:effectLst/>
                <a:latin typeface="Segoe UI" panose="020B0502040204020203" pitchFamily="34" charset="0"/>
              </a:rPr>
              <a:t>Similarly, dev/test/production environments are created for Central IT's use to develop and roll out relevant or right applications. These business application scenarios typically have a well-defined set of connectors that need to be made available for makers, testers, and users in these environments. Access to these connectors is managed using a dedicated tenant-level policy.</a:t>
            </a:r>
          </a:p>
          <a:p>
            <a:pPr algn="l">
              <a:buFont typeface="+mj-lt"/>
              <a:buAutoNum type="arabicPeriod"/>
            </a:pPr>
            <a:r>
              <a:rPr lang="en-GB" b="0" i="0" dirty="0">
                <a:solidFill>
                  <a:srgbClr val="171717"/>
                </a:solidFill>
                <a:effectLst/>
                <a:latin typeface="Segoe UI" panose="020B0502040204020203" pitchFamily="34" charset="0"/>
              </a:rPr>
              <a:t>Contoso also has a special purpose environment dedicated to their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activities. In Contoso, the DLP policy for the special purpose environment will remain high touch given the experimental nature of the theory teams book. In this case, tenant admins have delegated DLP management for this environment directly to a trusted environment admin of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team and excluded it from a school of all tenant-level policies. This environment is managed only by the environment-level DLP policy, which is an exception rather than the rule at Contoso.</a:t>
            </a:r>
          </a:p>
          <a:p>
            <a:pPr algn="l"/>
            <a:r>
              <a:rPr lang="en-GB" b="0" i="0" dirty="0">
                <a:solidFill>
                  <a:srgbClr val="171717"/>
                </a:solidFill>
                <a:effectLst/>
                <a:latin typeface="Segoe UI" panose="020B0502040204020203" pitchFamily="34" charset="0"/>
              </a:rPr>
              <a:t>As expected, any new environments that are created in Contoso will map to the original all-environments policy.</a:t>
            </a:r>
          </a:p>
          <a:p>
            <a:pPr algn="l"/>
            <a:r>
              <a:rPr lang="en-GB" b="0" i="0" dirty="0">
                <a:solidFill>
                  <a:srgbClr val="171717"/>
                </a:solidFill>
                <a:effectLst/>
                <a:latin typeface="Segoe UI" panose="020B0502040204020203" pitchFamily="34" charset="0"/>
              </a:rPr>
              <a:t>This setup of tenant-centric DLP policies doesn't prevent environment admins from coming up with their own environment-level DLP policies, if they want to introduce additional restrictions or to classify custom connectors.</a:t>
            </a:r>
          </a:p>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59</a:t>
            </a:fld>
            <a:endParaRPr lang="en-US" dirty="0"/>
          </a:p>
        </p:txBody>
      </p:sp>
    </p:spTree>
    <p:extLst>
      <p:ext uri="{BB962C8B-B14F-4D97-AF65-F5344CB8AC3E}">
        <p14:creationId xmlns:p14="http://schemas.microsoft.com/office/powerpoint/2010/main" val="2407603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60</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9/30/2020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9/30/2020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Check with Paul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9/30/2020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789455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spcAft>
                <a:spcPts val="635"/>
              </a:spcAft>
            </a:pPr>
            <a:endParaRPr lang="en-US" sz="900" dirty="0">
              <a:gradFill>
                <a:gsLst>
                  <a:gs pos="1250">
                    <a:srgbClr val="353535"/>
                  </a:gs>
                  <a:gs pos="100000">
                    <a:srgbClr val="353535"/>
                  </a:gs>
                </a:gsLst>
                <a:lin ang="5400000" scaled="0"/>
              </a:gradFill>
              <a:latin typeface="Segoe UI Light"/>
            </a:endParaRPr>
          </a:p>
        </p:txBody>
      </p:sp>
      <p:sp>
        <p:nvSpPr>
          <p:cNvPr id="4" name="Header Placeholder 3"/>
          <p:cNvSpPr>
            <a:spLocks noGrp="1"/>
          </p:cNvSpPr>
          <p:nvPr>
            <p:ph type="hdr" sz="quarter" idx="10"/>
          </p:nvPr>
        </p:nvSpPr>
        <p:spPr/>
        <p:txBody>
          <a:bodyPr/>
          <a:lstStyle/>
          <a:p>
            <a:pPr marL="0" marR="0" lvl="0" indent="0" algn="l" defTabSz="996705"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rPr>
              <a:t>WPC 2015</a:t>
            </a:r>
          </a:p>
          <a:p>
            <a:pPr marL="0" marR="0" lvl="0" indent="0" algn="l" defTabSz="996705"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9637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6705"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96705" rtl="0" eaLnBrk="1" fontAlgn="auto" latinLnBrk="0" hangingPunct="1">
                <a:lnSpc>
                  <a:spcPct val="100000"/>
                </a:lnSpc>
                <a:spcBef>
                  <a:spcPts val="0"/>
                </a:spcBef>
                <a:spcAft>
                  <a:spcPts val="0"/>
                </a:spcAft>
                <a:buClrTx/>
                <a:buSzTx/>
                <a:buFontTx/>
                <a:buNone/>
                <a:tabLst/>
                <a:defRPr/>
              </a:pPr>
              <a:t>9/30/2020 3:18 PM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670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96705"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622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915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9/30/2020</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70</a:t>
            </a:fld>
            <a:endParaRPr lang="en-US" dirty="0">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dirty="0">
                <a:solidFill>
                  <a:srgbClr val="FF0000"/>
                </a:solidFill>
                <a:latin typeface="Arial" charset="0"/>
                <a:cs typeface="Arial" charset="0"/>
              </a:rPr>
              <a:t>Start Time xx:xx / Length: </a:t>
            </a:r>
            <a:r>
              <a:rPr lang="en-US" sz="900" b="1" dirty="0">
                <a:solidFill>
                  <a:srgbClr val="FF0000"/>
                </a:solidFill>
                <a:latin typeface="Calibri"/>
              </a:rPr>
              <a:t>2 minutes</a:t>
            </a:r>
          </a:p>
          <a:p>
            <a:pPr marL="114300" indent="-114300">
              <a:lnSpc>
                <a:spcPct val="90000"/>
              </a:lnSpc>
              <a:spcAft>
                <a:spcPts val="333"/>
              </a:spcAft>
              <a:defRPr/>
            </a:pPr>
            <a:endParaRPr lang="en-US" sz="900" dirty="0">
              <a:solidFill>
                <a:srgbClr val="FF0000"/>
              </a:solidFill>
              <a:latin typeface="Calibri"/>
            </a:endParaRPr>
          </a:p>
          <a:p>
            <a:r>
              <a:rPr lang="en-US" sz="900" dirty="0">
                <a:solidFill>
                  <a:srgbClr val="FF0000"/>
                </a:solidFill>
                <a:latin typeface="Calibri"/>
              </a:rPr>
              <a:t>Review the objectives for this module. </a:t>
            </a:r>
          </a:p>
          <a:p>
            <a:endParaRPr lang="en-US" sz="900" dirty="0">
              <a:solidFill>
                <a:srgbClr val="FF0000"/>
              </a:solidFill>
              <a:latin typeface="Calibri"/>
            </a:endParaRPr>
          </a:p>
          <a:p>
            <a:r>
              <a:rPr lang="en-US" sz="900" dirty="0">
                <a:solidFill>
                  <a:srgbClr val="FF0000"/>
                </a:solidFill>
                <a:latin typeface="Calibri"/>
              </a:rPr>
              <a:t>Ask participants to use the </a:t>
            </a:r>
            <a:r>
              <a:rPr lang="en-US" sz="900" b="1" dirty="0">
                <a:solidFill>
                  <a:srgbClr val="FF0000"/>
                </a:solidFill>
                <a:latin typeface="Calibri"/>
              </a:rPr>
              <a:t>Text </a:t>
            </a:r>
            <a:r>
              <a:rPr lang="en-US" sz="900" dirty="0">
                <a:solidFill>
                  <a:srgbClr val="FF0000"/>
                </a:solidFill>
                <a:latin typeface="Calibri"/>
              </a:rPr>
              <a:t>tool to write on the screen if they had any questions about the module.  </a:t>
            </a:r>
          </a:p>
          <a:p>
            <a:pPr>
              <a:spcAft>
                <a:spcPts val="600"/>
              </a:spcAft>
              <a:defRPr/>
            </a:pPr>
            <a:endParaRPr lang="en-US" sz="800" dirty="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9/30/2020 3:18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dirty="0"/>
          </a:p>
        </p:txBody>
      </p:sp>
    </p:spTree>
    <p:extLst>
      <p:ext uri="{BB962C8B-B14F-4D97-AF65-F5344CB8AC3E}">
        <p14:creationId xmlns:p14="http://schemas.microsoft.com/office/powerpoint/2010/main" val="2751689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29.jpeg"/><Relationship Id="rId5" Type="http://schemas.microsoft.com/office/2007/relationships/hdphoto" Target="../media/hdphoto1.wdp"/><Relationship Id="rId4"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40.jpe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343254" y="1048408"/>
            <a:ext cx="4094739" cy="693460"/>
          </a:xfr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chemeClr val="tx1"/>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74565445"/>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8" y="1442103"/>
            <a:ext cx="3568658" cy="407323"/>
          </a:xfrm>
        </p:spPr>
        <p:txBody>
          <a:bodyPr wrap="square" lIns="0" tIns="0" rIns="0" bIns="0">
            <a:spAutoFit/>
          </a:bodyPr>
          <a:lstStyle>
            <a:lvl1pPr marL="0" indent="0">
              <a:lnSpc>
                <a:spcPct val="90000"/>
              </a:lnSpc>
              <a:spcAft>
                <a:spcPts val="900"/>
              </a:spcAft>
              <a:buNone/>
              <a:defRPr sz="1471" b="0" i="0">
                <a:solidFill>
                  <a:schemeClr val="tx1"/>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43707"/>
      </p:ext>
    </p:extLst>
  </p:cSld>
  <p:clrMapOvr>
    <a:masterClrMapping/>
  </p:clrMapOvr>
  <p:transition>
    <p:fade/>
  </p:transition>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lIns="146304" tIns="91440" rIns="146304" bIns="91440"/>
          <a:lstStyle>
            <a:lvl1pPr algn="l">
              <a:defRPr sz="24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8525375" y="4921324"/>
            <a:ext cx="416697" cy="100862"/>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336159" y="4921324"/>
            <a:ext cx="2894705" cy="100862"/>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3963821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621792" cy="614027"/>
          </a:xfrm>
        </p:spPr>
        <p:txBody>
          <a:bodyPr/>
          <a:lstStyle>
            <a:lvl1pPr>
              <a:defRPr lang="en-US" sz="2400" b="0" kern="1200" cap="none" spc="-75"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01931" y="814998"/>
            <a:ext cx="8621792" cy="323176"/>
          </a:xfrm>
        </p:spPr>
        <p:txBody>
          <a:bodyPr tIns="0" bIns="0" anchor="ctr">
            <a:spAutoFit/>
          </a:bodyPr>
          <a:lstStyle>
            <a:lvl1pPr marL="0" indent="0">
              <a:buNone/>
              <a:defRPr sz="2100"/>
            </a:lvl1pPr>
            <a:lvl2pPr>
              <a:defRPr sz="1324"/>
            </a:lvl2pPr>
            <a:lvl3pPr>
              <a:defRPr sz="1175"/>
            </a:lvl3pPr>
            <a:lvl4pPr>
              <a:defRPr sz="1028"/>
            </a:lvl4pPr>
            <a:lvl5pPr>
              <a:defRPr sz="1028"/>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40990057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075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365"/>
            <a:ext cx="9144000" cy="5142770"/>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730"/>
            <a:ext cx="9144000" cy="5142770"/>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8367" y="110525"/>
            <a:ext cx="1453534" cy="2851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305544" y="1066801"/>
            <a:ext cx="3559875" cy="2550524"/>
          </a:xfrm>
          <a:noFill/>
        </p:spPr>
        <p:txBody>
          <a:bodyPr lIns="0" tIns="0" rIns="0" bIns="182880" anchor="b" anchorCtr="0"/>
          <a:lstStyle>
            <a:lvl1pPr>
              <a:defRPr sz="3000" strike="noStrike" spc="-37"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348632" y="3635746"/>
            <a:ext cx="3559875" cy="592213"/>
          </a:xfrm>
        </p:spPr>
        <p:txBody>
          <a:bodyPr/>
          <a:lstStyle>
            <a:lvl1pPr>
              <a:defRPr sz="1324">
                <a:solidFill>
                  <a:schemeClr val="bg1"/>
                </a:solidFill>
              </a:defRPr>
            </a:lvl1pPr>
            <a:lvl2pPr>
              <a:defRPr sz="1324">
                <a:solidFill>
                  <a:schemeClr val="bg1"/>
                </a:solidFill>
              </a:defRPr>
            </a:lvl2pPr>
            <a:lvl3pPr>
              <a:defRPr sz="1028"/>
            </a:lvl3pPr>
            <a:lvl4pPr>
              <a:defRPr sz="1028"/>
            </a:lvl4pPr>
            <a:lvl5pPr>
              <a:defRPr sz="771"/>
            </a:lvl5pPr>
          </a:lstStyle>
          <a:p>
            <a:pPr lvl="0"/>
            <a:r>
              <a:rPr lang="en-US"/>
              <a:t>Speaker name</a:t>
            </a:r>
          </a:p>
          <a:p>
            <a:pPr lvl="1"/>
            <a:r>
              <a:rPr lang="en-US"/>
              <a:t>Date</a:t>
            </a:r>
          </a:p>
        </p:txBody>
      </p:sp>
    </p:spTree>
    <p:extLst>
      <p:ext uri="{BB962C8B-B14F-4D97-AF65-F5344CB8AC3E}">
        <p14:creationId xmlns:p14="http://schemas.microsoft.com/office/powerpoint/2010/main" val="386724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4"/>
            <a:ext cx="8263890" cy="1225913"/>
          </a:xfrm>
        </p:spPr>
        <p:txBody>
          <a:bodyPr/>
          <a:lstStyle>
            <a:lvl1pPr marL="171446" indent="-171446">
              <a:buFont typeface="Wingdings" panose="05000000000000000000" pitchFamily="2" charset="2"/>
              <a:buChar char="§"/>
              <a:defRPr/>
            </a:lvl1pPr>
            <a:lvl2pPr marL="342892" indent="-171446">
              <a:buFont typeface="Wingdings" panose="05000000000000000000" pitchFamily="2" charset="2"/>
              <a:buChar char="§"/>
              <a:defRPr/>
            </a:lvl2pPr>
            <a:lvl3pPr marL="492907" indent="-150015">
              <a:buFont typeface="Wingdings" panose="05000000000000000000" pitchFamily="2" charset="2"/>
              <a:buChar char="§"/>
              <a:defRPr/>
            </a:lvl3pPr>
            <a:lvl4pPr marL="632207" indent="-135728">
              <a:buFont typeface="Wingdings" panose="05000000000000000000" pitchFamily="2" charset="2"/>
              <a:buChar char="§"/>
              <a:defRPr/>
            </a:lvl4pPr>
            <a:lvl5pPr marL="767935" indent="-126203">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08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981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0642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2969419"/>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456279"/>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70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67573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F82F-B10A-4D7D-9E9C-4699BC83F8DE}"/>
              </a:ext>
            </a:extLst>
          </p:cNvPr>
          <p:cNvSpPr>
            <a:spLocks noGrp="1"/>
          </p:cNvSpPr>
          <p:nvPr>
            <p:ph type="dt" sz="half" idx="10"/>
          </p:nvPr>
        </p:nvSpPr>
        <p:spPr/>
        <p:txBody>
          <a:bodyPr/>
          <a:lstStyle/>
          <a:p>
            <a:fld id="{6470B058-9A20-4323-BCAA-418A0BC6AFA1}" type="datetimeFigureOut">
              <a:rPr lang="en-US" smtClean="0"/>
              <a:t>9/30/2020</a:t>
            </a:fld>
            <a:endParaRPr lang="en-US"/>
          </a:p>
        </p:txBody>
      </p:sp>
      <p:sp>
        <p:nvSpPr>
          <p:cNvPr id="3" name="Footer Placeholder 2">
            <a:extLst>
              <a:ext uri="{FF2B5EF4-FFF2-40B4-BE49-F238E27FC236}">
                <a16:creationId xmlns:a16="http://schemas.microsoft.com/office/drawing/2014/main" id="{495BF161-88DD-48FA-882F-19A109FC5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CF34-818B-4EC4-9FAC-D7D52BF8C28F}"/>
              </a:ext>
            </a:extLst>
          </p:cNvPr>
          <p:cNvSpPr>
            <a:spLocks noGrp="1"/>
          </p:cNvSpPr>
          <p:nvPr>
            <p:ph type="sldNum" sz="quarter" idx="12"/>
          </p:nvPr>
        </p:nvSpPr>
        <p:spPr/>
        <p:txBody>
          <a:bodyPr/>
          <a:lstStyle/>
          <a:p>
            <a:fld id="{BCAD8303-B31A-4891-BFE2-CE44098F5B93}" type="slidenum">
              <a:rPr lang="en-US" smtClean="0"/>
              <a:t>‹#›</a:t>
            </a:fld>
            <a:endParaRPr lang="en-US"/>
          </a:p>
        </p:txBody>
      </p:sp>
    </p:spTree>
    <p:extLst>
      <p:ext uri="{BB962C8B-B14F-4D97-AF65-F5344CB8AC3E}">
        <p14:creationId xmlns:p14="http://schemas.microsoft.com/office/powerpoint/2010/main" val="42636373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51435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426035" y="1302763"/>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426035" y="2190942"/>
            <a:ext cx="406359" cy="339758"/>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426035" y="3072274"/>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426036" y="540047"/>
            <a:ext cx="3361593" cy="450593"/>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120532" y="1275050"/>
            <a:ext cx="2667097" cy="578190"/>
          </a:xfrm>
        </p:spPr>
        <p:txBody>
          <a:bodyPr wrap="square" lIns="0" tIns="0" rIns="0" bIns="0">
            <a:noAutofit/>
          </a:bodyPr>
          <a:lstStyle>
            <a:lvl1pPr marL="0" marR="0" indent="0" algn="l" defTabSz="68577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8274965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296358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439341"/>
            <a:ext cx="3119963" cy="426243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743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16724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1917977573"/>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10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33041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38910"/>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4701780"/>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282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258753824"/>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26967960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67745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76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608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6073351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9/30/2020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9/30/2020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82366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6349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18511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24806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57338" y="0"/>
            <a:ext cx="6675555" cy="3756173"/>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3320872" y="742643"/>
            <a:ext cx="6192131" cy="3658214"/>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val="0"/>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a:extLst>
                  <a:ext uri="{28A0092B-C50C-407E-A947-70E740481C1C}">
                    <a14:useLocalDpi xmlns:a14="http://schemas.microsoft.com/office/drawing/2010/main" val="0"/>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a:extLst>
                  <a:ext uri="{28A0092B-C50C-407E-A947-70E740481C1C}">
                    <a14:useLocalDpi xmlns:a14="http://schemas.microsoft.com/office/drawing/2010/main" val="0"/>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a:extLst>
                  <a:ext uri="{28A0092B-C50C-407E-A947-70E740481C1C}">
                    <a14:useLocalDpi xmlns:a14="http://schemas.microsoft.com/office/drawing/2010/main" val="0"/>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35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32511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4586695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94216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807278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9" y="1199793"/>
            <a:ext cx="2707063" cy="2324545"/>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30" y="1199793"/>
            <a:ext cx="2707063" cy="2324545"/>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3" y="1199791"/>
            <a:ext cx="2707063" cy="2324546"/>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854961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8166574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7457517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31270"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val="0"/>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2542630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3553764"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1366426"/>
            <a:ext cx="3663902" cy="2445672"/>
          </a:xfrm>
          <a:noFill/>
        </p:spPr>
        <p:txBody>
          <a:bodyPr vert="horz" wrap="square" lIns="0" tIns="0" rIns="0" bIns="0" rtlCol="0" anchor="t" anchorCtr="0">
            <a:noAutofit/>
          </a:bodyPr>
          <a:lstStyle>
            <a:lvl1pPr>
              <a:defRPr lang="en-US" sz="2941" spc="-37" baseline="0" dirty="0">
                <a:solidFill>
                  <a:schemeClr val="tx1"/>
                </a:solidFill>
                <a:latin typeface="+mn-lt"/>
              </a:defRPr>
            </a:lvl1pPr>
          </a:lstStyle>
          <a:p>
            <a:pPr marL="0" lvl="0">
              <a:lnSpc>
                <a:spcPts val="4118"/>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5524981" y="-124129"/>
            <a:ext cx="5449542" cy="5800492"/>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val="0"/>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312807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60543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38666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756037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screen">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649814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9159377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975845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923187" y="365211"/>
            <a:ext cx="8152448" cy="4778290"/>
          </a:xfrm>
          <a:prstGeom prst="rect">
            <a:avLst/>
          </a:prstGeom>
        </p:spPr>
      </p:pic>
    </p:spTree>
    <p:extLst>
      <p:ext uri="{BB962C8B-B14F-4D97-AF65-F5344CB8AC3E}">
        <p14:creationId xmlns:p14="http://schemas.microsoft.com/office/powerpoint/2010/main" val="22798916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61298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42155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4813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r="50584"/>
          <a:stretch/>
        </p:blipFill>
        <p:spPr>
          <a:xfrm>
            <a:off x="205687" y="192878"/>
            <a:ext cx="839948" cy="426893"/>
          </a:xfrm>
          <a:prstGeom prst="rect">
            <a:avLst/>
          </a:prstGeom>
        </p:spPr>
      </p:pic>
    </p:spTree>
    <p:extLst>
      <p:ext uri="{BB962C8B-B14F-4D97-AF65-F5344CB8AC3E}">
        <p14:creationId xmlns:p14="http://schemas.microsoft.com/office/powerpoint/2010/main" val="18506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5812972" y="3269797"/>
            <a:ext cx="3331028" cy="1873703"/>
          </a:xfrm>
          <a:prstGeom prst="rect">
            <a:avLst/>
          </a:prstGeom>
        </p:spPr>
      </p:pic>
      <p:sp>
        <p:nvSpPr>
          <p:cNvPr id="2" name="Title 1"/>
          <p:cNvSpPr>
            <a:spLocks noGrp="1"/>
          </p:cNvSpPr>
          <p:nvPr>
            <p:ph type="title"/>
          </p:nvPr>
        </p:nvSpPr>
        <p:spPr>
          <a:xfrm>
            <a:off x="201931" y="217134"/>
            <a:ext cx="8621792" cy="678217"/>
          </a:xfrm>
        </p:spPr>
        <p:txBody>
          <a:bodyPr/>
          <a:lstStyle>
            <a:lvl1pPr algn="l" defTabSz="685644" rtl="0" eaLnBrk="1" latinLnBrk="0" hangingPunct="1">
              <a:lnSpc>
                <a:spcPct val="90000"/>
              </a:lnSpc>
              <a:spcBef>
                <a:spcPct val="0"/>
              </a:spcBef>
              <a:buNone/>
              <a:defRPr lang="en-US" sz="2400" b="0" kern="1200" cap="none" spc="-75"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10120997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image" Target="../media/image16.emf"/><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theme" Target="../theme/theme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theme" Target="../theme/theme3.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image" Target="../media/image23.png"/><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21" r:id="rId28"/>
    <p:sldLayoutId id="2147484123" r:id="rId29"/>
    <p:sldLayoutId id="2147484124" r:id="rId30"/>
    <p:sldLayoutId id="2147484168" r:id="rId31"/>
    <p:sldLayoutId id="2147484169" r:id="rId32"/>
    <p:sldLayoutId id="2147484170" r:id="rId33"/>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8" cstate="screen">
            <a:extLst>
              <a:ext uri="{28A0092B-C50C-407E-A947-70E740481C1C}">
                <a14:useLocalDpi xmlns:a14="http://schemas.microsoft.com/office/drawing/2010/main" val="0"/>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22381839"/>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2" r:id="rId39"/>
    <p:sldLayoutId id="2147484213" r:id="rId40"/>
    <p:sldLayoutId id="2147484214" r:id="rId41"/>
    <p:sldLayoutId id="2147484215" r:id="rId42"/>
    <p:sldLayoutId id="2147484216" r:id="rId43"/>
    <p:sldLayoutId id="2147484217" r:id="rId44"/>
    <p:sldLayoutId id="2147484218" r:id="rId45"/>
    <p:sldLayoutId id="2147484219" r:id="rId46"/>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02.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26.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26.emf"/><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30.jpeg"/><Relationship Id="rId5" Type="http://schemas.openxmlformats.org/officeDocument/2006/relationships/image" Target="../media/image129.emf"/><Relationship Id="rId4" Type="http://schemas.openxmlformats.org/officeDocument/2006/relationships/image" Target="../media/image126.emf"/></Relationships>
</file>

<file path=ppt/slides/_rels/slide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34.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19.svg"/><Relationship Id="rId11" Type="http://schemas.openxmlformats.org/officeDocument/2006/relationships/image" Target="../media/image133.svg"/><Relationship Id="rId5" Type="http://schemas.openxmlformats.org/officeDocument/2006/relationships/image" Target="../media/image118.png"/><Relationship Id="rId10" Type="http://schemas.openxmlformats.org/officeDocument/2006/relationships/image" Target="../media/image132.png"/><Relationship Id="rId4" Type="http://schemas.openxmlformats.org/officeDocument/2006/relationships/image" Target="../media/image117.sv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32.xml"/><Relationship Id="rId7" Type="http://schemas.openxmlformats.org/officeDocument/2006/relationships/image" Target="../media/image143.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42.png"/><Relationship Id="rId5" Type="http://schemas.openxmlformats.org/officeDocument/2006/relationships/image" Target="../media/image128.emf"/><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4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8.sv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66.png"/><Relationship Id="rId4" Type="http://schemas.openxmlformats.org/officeDocument/2006/relationships/image" Target="../media/image65.jpeg"/></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28.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image" Target="../media/image165.png"/><Relationship Id="rId4" Type="http://schemas.openxmlformats.org/officeDocument/2006/relationships/image" Target="../media/image164.png"/></Relationships>
</file>

<file path=ppt/slides/_rels/slide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gartner.com/doc/reprints?id=1-1OC4M37Y&amp;ct=190730&amp;st=sb" TargetMode="Externa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3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49.xml"/><Relationship Id="rId1" Type="http://schemas.openxmlformats.org/officeDocument/2006/relationships/slideLayout" Target="../slideLayouts/slideLayout33.xml"/><Relationship Id="rId4" Type="http://schemas.openxmlformats.org/officeDocument/2006/relationships/image" Target="../media/image17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17.xml"/><Relationship Id="rId5" Type="http://schemas.openxmlformats.org/officeDocument/2006/relationships/image" Target="../media/image178.svg"/><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s://reprints.forrester.com/#/assets/2/108/RES144387/reports" TargetMode="Externa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28AD5C-46B7-4DE7-8149-66A77B1B5F34}"/>
              </a:ext>
            </a:extLst>
          </p:cNvPr>
          <p:cNvSpPr txBox="1">
            <a:spLocks noGrp="1"/>
          </p:cNvSpPr>
          <p:nvPr>
            <p:ph type="title" idx="4294967295"/>
          </p:nvPr>
        </p:nvSpPr>
        <p:spPr>
          <a:xfrm>
            <a:off x="366809" y="171452"/>
            <a:ext cx="8472312" cy="443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25" rtl="0" eaLnBrk="1" fontAlgn="auto" latinLnBrk="0" hangingPunct="1">
              <a:lnSpc>
                <a:spcPct val="90000"/>
              </a:lnSpc>
              <a:spcBef>
                <a:spcPct val="0"/>
              </a:spcBef>
              <a:spcAft>
                <a:spcPts val="0"/>
              </a:spcAft>
              <a:buClrTx/>
              <a:buSzTx/>
              <a:buFontTx/>
              <a:buNone/>
              <a:tabLst/>
              <a:defRPr/>
            </a:pPr>
            <a:r>
              <a:rPr kumimoji="0" lang="en-US" sz="2060" b="0" i="0" u="none" strike="noStrike" kern="1200" cap="none" spc="-100"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Governance</a:t>
            </a:r>
          </a:p>
        </p:txBody>
      </p:sp>
      <p:pic>
        <p:nvPicPr>
          <p:cNvPr id="7" name="Grafik 6" descr="Wikipedia Logo">
            <a:extLst>
              <a:ext uri="{FF2B5EF4-FFF2-40B4-BE49-F238E27FC236}">
                <a16:creationId xmlns:a16="http://schemas.microsoft.com/office/drawing/2014/main" id="{FB4F82A8-A072-4E7B-8503-A17EAA9952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171" y="1003542"/>
            <a:ext cx="568294" cy="652486"/>
          </a:xfrm>
          <a:prstGeom prst="rect">
            <a:avLst/>
          </a:prstGeom>
        </p:spPr>
      </p:pic>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dirty="0">
                <a:gradFill>
                  <a:gsLst>
                    <a:gs pos="0">
                      <a:srgbClr val="0078D4"/>
                    </a:gs>
                    <a:gs pos="100000">
                      <a:srgbClr val="0078D4"/>
                    </a:gs>
                  </a:gsLst>
                  <a:lin ang="5400000" scaled="1"/>
                </a:gradFill>
                <a:latin typeface="Segoe UI Semibold"/>
              </a:rPr>
              <a:t>Information and technology (IT) governance </a:t>
            </a:r>
            <a:r>
              <a:rPr lang="en-US" sz="1471" dirty="0">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8507" y="1139274"/>
            <a:ext cx="1262127" cy="381020"/>
          </a:xfrm>
          <a:prstGeom prst="rect">
            <a:avLst/>
          </a:prstGeom>
        </p:spPr>
      </p:pic>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dirty="0">
                <a:gradFill>
                  <a:gsLst>
                    <a:gs pos="2917">
                      <a:srgbClr val="0078D4"/>
                    </a:gs>
                    <a:gs pos="30000">
                      <a:srgbClr val="0078D4"/>
                    </a:gs>
                  </a:gsLst>
                  <a:lin ang="5400000" scaled="0"/>
                </a:gradFill>
                <a:latin typeface="Segoe UI Semibold"/>
              </a:rPr>
              <a:t>IT governance (ITG) </a:t>
            </a:r>
            <a:r>
              <a:rPr lang="en-US" sz="1200" dirty="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dirty="0">
                <a:gradFill>
                  <a:gsLst>
                    <a:gs pos="2917">
                      <a:srgbClr val="282828"/>
                    </a:gs>
                    <a:gs pos="30000">
                      <a:srgbClr val="282828"/>
                    </a:gs>
                  </a:gsLst>
                  <a:lin ang="5400000" scaled="0"/>
                </a:gradFill>
                <a:latin typeface="Segoe UI"/>
              </a:rPr>
            </a:br>
            <a:r>
              <a:rPr lang="en-US" sz="1200" dirty="0">
                <a:gradFill>
                  <a:gsLst>
                    <a:gs pos="2917">
                      <a:srgbClr val="0078D4"/>
                    </a:gs>
                    <a:gs pos="30000">
                      <a:srgbClr val="0078D4"/>
                    </a:gs>
                  </a:gsLst>
                  <a:lin ang="5400000" scaled="0"/>
                </a:gradFill>
                <a:latin typeface="Segoe UI Semibold"/>
              </a:rPr>
              <a:t>IT demand governance (ITDG) </a:t>
            </a:r>
            <a:r>
              <a:rPr lang="en-US" sz="1200" dirty="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dirty="0">
                <a:gradFill>
                  <a:gsLst>
                    <a:gs pos="2917">
                      <a:srgbClr val="0078D4"/>
                    </a:gs>
                    <a:gs pos="30000">
                      <a:srgbClr val="0078D4"/>
                    </a:gs>
                  </a:gsLst>
                  <a:lin ang="5400000" scaled="0"/>
                </a:gradFill>
                <a:latin typeface="Segoe UI Semibold"/>
              </a:rPr>
              <a:t>IT supply-side governance (ITSG) </a:t>
            </a:r>
            <a:r>
              <a:rPr lang="en-US" sz="1200" dirty="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 uri="{C183D7F6-B498-43B3-948B-1728B52AA6E4}">
                <adec:decorative xmlns:adec="http://schemas.microsoft.com/office/drawing/2017/decorative" val="1"/>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dirty="0">
                <a:gradFill>
                  <a:gsLst>
                    <a:gs pos="2917">
                      <a:schemeClr val="tx1"/>
                    </a:gs>
                    <a:gs pos="30000">
                      <a:schemeClr val="tx1"/>
                    </a:gs>
                  </a:gsLst>
                  <a:lin ang="5400000" scaled="0"/>
                </a:gradFill>
              </a:rPr>
              <a:t>Source: https://www.gartner.com/it-glossary/it-governance/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94705" y="1610745"/>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sp>
        <p:nvSpPr>
          <p:cNvPr id="3" name="Footer Placeholder 2">
            <a:extLst>
              <a:ext uri="{FF2B5EF4-FFF2-40B4-BE49-F238E27FC236}">
                <a16:creationId xmlns:a16="http://schemas.microsoft.com/office/drawing/2014/main" id="{C3F354AB-701E-414B-87B9-11FE87ED49B5}"/>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t>You will have the confidence to get ahead of adoption in your organization and proactively establish your policies</a:t>
            </a:r>
          </a:p>
          <a:p>
            <a:pPr>
              <a:buFont typeface="Wingdings" panose="05000000000000000000" pitchFamily="2" charset="2"/>
              <a:buChar char="ü"/>
            </a:pPr>
            <a:r>
              <a:rPr lang="en-US" sz="1800" dirty="0"/>
              <a:t>You will understand the tools Microsoft has provided to empower admins, and the background to best use them</a:t>
            </a:r>
          </a:p>
          <a:p>
            <a:pPr>
              <a:buFont typeface="Wingdings" panose="05000000000000000000" pitchFamily="2" charset="2"/>
              <a:buChar char="ü"/>
            </a:pPr>
            <a:r>
              <a:rPr lang="en-US" sz="1800" dirty="0"/>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113339"/>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1958049965"/>
              </p:ext>
            </p:extLst>
          </p:nvPr>
        </p:nvGraphicFramePr>
        <p:xfrm>
          <a:off x="890386" y="1888078"/>
          <a:ext cx="7302424" cy="1874472"/>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Define your environment strategy and security roles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Review out-of-box analytics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r>
                        <a:rPr lang="en-US" sz="1100" dirty="0">
                          <a:solidFill>
                            <a:schemeClr val="tx1"/>
                          </a:solidFill>
                        </a:rPr>
                        <a:t>Automate policies using management connectors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88000">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data loss prevention policies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audit logs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Leverage admin PowerShell or admin APIs for automation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88000">
                <a:tc>
                  <a:txBody>
                    <a:bodyPr/>
                    <a:lstStyle/>
                    <a:p>
                      <a:pPr marL="171450" indent="-171450">
                        <a:buFont typeface="Wingdings" panose="05000000000000000000" pitchFamily="2" charset="2"/>
                        <a:buChar char="ü"/>
                      </a:pPr>
                      <a:r>
                        <a:rPr lang="en-US" sz="1100">
                          <a:solidFill>
                            <a:schemeClr val="tx1"/>
                          </a:solidFill>
                        </a:rPr>
                        <a:t>Configure data gateways and tenant isolation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Extract telemetry for ad-hoc reporting</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288000">
                <a:tc>
                  <a:txBody>
                    <a:bodyPr/>
                    <a:lstStyle/>
                    <a:p>
                      <a:pPr marL="171450" indent="-171450">
                        <a:buFont typeface="Wingdings" panose="05000000000000000000" pitchFamily="2" charset="2"/>
                        <a:buChar char="ü"/>
                      </a:pPr>
                      <a:r>
                        <a:rPr lang="en-US" sz="1100">
                          <a:solidFill>
                            <a:schemeClr val="tx1"/>
                          </a:solidFill>
                        </a:rPr>
                        <a:t>Set up shared user productivity environments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9066944"/>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4051405928"/>
              </p:ext>
            </p:extLst>
          </p:nvPr>
        </p:nvGraphicFramePr>
        <p:xfrm>
          <a:off x="597955" y="1111666"/>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422765"/>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2468" y="369733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135286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1048"/>
            <a:ext cx="8371083" cy="609398"/>
          </a:xfrm>
        </p:spPr>
        <p:txBody>
          <a:bodyPr anchor="ctr"/>
          <a:lstStyle/>
          <a:p>
            <a:pPr algn="ctr"/>
            <a:r>
              <a:rPr lang="en-US" dirty="0"/>
              <a:t>Now let’s </a:t>
            </a:r>
            <a:r>
              <a:rPr lang="en-US" u="sng" dirty="0"/>
              <a:t>secure</a:t>
            </a:r>
          </a:p>
        </p:txBody>
      </p:sp>
      <p:graphicFrame>
        <p:nvGraphicFramePr>
          <p:cNvPr id="3" name="Diagram 2" descr="1. Secure (Highlighted)&#10;2. Monitor&#10;3. Alert and Action&#10;4. Deploy">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2754105771"/>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descr="Arrow pointing to Secure">
            <a:extLst>
              <a:ext uri="{FF2B5EF4-FFF2-40B4-BE49-F238E27FC236}">
                <a16:creationId xmlns:a16="http://schemas.microsoft.com/office/drawing/2014/main" id="{78F367F7-382A-4033-940F-0C86EA88F02F}"/>
              </a:ext>
            </a:extLst>
          </p:cNvPr>
          <p:cNvSpPr/>
          <p:nvPr/>
        </p:nvSpPr>
        <p:spPr bwMode="auto">
          <a:xfrm>
            <a:off x="1803282" y="2722689"/>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spTree>
    <p:extLst>
      <p:ext uri="{BB962C8B-B14F-4D97-AF65-F5344CB8AC3E}">
        <p14:creationId xmlns:p14="http://schemas.microsoft.com/office/powerpoint/2010/main" val="415216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113339"/>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890386" y="1888078"/>
          <a:ext cx="7302424" cy="1874472"/>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Define your environment strategy and security roles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Review out-of-box analytics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r>
                        <a:rPr lang="en-US" sz="1100" dirty="0">
                          <a:solidFill>
                            <a:schemeClr val="tx1"/>
                          </a:solidFill>
                        </a:rPr>
                        <a:t>Automate policies using management connectors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88000">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data loss prevention policies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audit logs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Leverage admin PowerShell or admin APIs for automation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88000">
                <a:tc>
                  <a:txBody>
                    <a:bodyPr/>
                    <a:lstStyle/>
                    <a:p>
                      <a:pPr marL="171450" indent="-171450">
                        <a:buFont typeface="Wingdings" panose="05000000000000000000" pitchFamily="2" charset="2"/>
                        <a:buChar char="ü"/>
                      </a:pPr>
                      <a:r>
                        <a:rPr lang="en-US" sz="1100">
                          <a:solidFill>
                            <a:schemeClr val="tx1"/>
                          </a:solidFill>
                        </a:rPr>
                        <a:t>Configure data gateways and tenant isolation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Extract telemetry for ad-hoc reporting</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288000">
                <a:tc>
                  <a:txBody>
                    <a:bodyPr/>
                    <a:lstStyle/>
                    <a:p>
                      <a:pPr marL="171450" indent="-171450">
                        <a:buFont typeface="Wingdings" panose="05000000000000000000" pitchFamily="2" charset="2"/>
                        <a:buChar char="ü"/>
                      </a:pPr>
                      <a:r>
                        <a:rPr lang="en-US" sz="1100">
                          <a:solidFill>
                            <a:schemeClr val="tx1"/>
                          </a:solidFill>
                        </a:rPr>
                        <a:t>Set up shared user productivity environments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9066944"/>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513533569"/>
              </p:ext>
            </p:extLst>
          </p:nvPr>
        </p:nvGraphicFramePr>
        <p:xfrm>
          <a:off x="597955" y="1111666"/>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422765"/>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2468" y="369733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34919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idx="4294967295"/>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
        <p:nvSpPr>
          <p:cNvPr id="3" name="Footer Placeholder 2">
            <a:extLst>
              <a:ext uri="{FF2B5EF4-FFF2-40B4-BE49-F238E27FC236}">
                <a16:creationId xmlns:a16="http://schemas.microsoft.com/office/drawing/2014/main" id="{D47D21CB-E422-4FDB-824B-230C488469B3}"/>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E7C58A19-7E45-1B4D-B3CB-57B0CD8953AA}"/>
              </a:ext>
            </a:extLst>
          </p:cNvPr>
          <p:cNvSpPr txBox="1">
            <a:spLocks noGrp="1"/>
          </p:cNvSpPr>
          <p:nvPr>
            <p:ph type="title" idx="4294967295"/>
          </p:nvPr>
        </p:nvSpPr>
        <p:spPr>
          <a:xfrm>
            <a:off x="428758" y="425012"/>
            <a:ext cx="8289208"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68584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000000"/>
                </a:solidFill>
                <a:effectLst/>
                <a:uLnTx/>
                <a:uFillTx/>
                <a:latin typeface="+mj-lt"/>
                <a:ea typeface="+mn-ea"/>
                <a:cs typeface="Segoe UI" pitchFamily="34" charset="0"/>
              </a:rPr>
              <a:t>Microsoft Power Platform</a:t>
            </a:r>
          </a:p>
        </p:txBody>
      </p:sp>
      <p:sp>
        <p:nvSpPr>
          <p:cNvPr id="60" name="Text Placeholder 2">
            <a:extLst>
              <a:ext uri="{FF2B5EF4-FFF2-40B4-BE49-F238E27FC236}">
                <a16:creationId xmlns:a16="http://schemas.microsoft.com/office/drawing/2014/main" id="{221367FB-B6E3-F54D-A3B9-558BEBBAC6BA}"/>
              </a:ext>
            </a:extLst>
          </p:cNvPr>
          <p:cNvSpPr>
            <a:spLocks noGrp="1"/>
          </p:cNvSpPr>
          <p:nvPr>
            <p:ph type="body" sz="quarter" idx="12"/>
          </p:nvPr>
        </p:nvSpPr>
        <p:spPr>
          <a:xfrm>
            <a:off x="497413" y="936407"/>
            <a:ext cx="8195238" cy="226295"/>
          </a:xfrm>
        </p:spPr>
        <p:txBody>
          <a:bodyPr/>
          <a:lstStyle/>
          <a:p>
            <a:r>
              <a:rPr lang="en-US" dirty="0"/>
              <a:t>One low-code platform that spans Microsoft 365, Dynamics 365, Azure and standalone applications</a:t>
            </a:r>
          </a:p>
        </p:txBody>
      </p:sp>
      <p:sp>
        <p:nvSpPr>
          <p:cNvPr id="71" name="Rectangle 70" descr="Power BI: Business Analytics&#10;Power Apps: Application Development&#10;Power Automate: Workflow Automation&#10;Power Virtual Agents: Intelligent virtual agents">
            <a:extLst>
              <a:ext uri="{FF2B5EF4-FFF2-40B4-BE49-F238E27FC236}">
                <a16:creationId xmlns:a16="http://schemas.microsoft.com/office/drawing/2014/main" id="{F724DD68-7824-084E-B77F-5300B319DCA5}"/>
              </a:ext>
            </a:extLst>
          </p:cNvPr>
          <p:cNvSpPr/>
          <p:nvPr/>
        </p:nvSpPr>
        <p:spPr bwMode="auto">
          <a:xfrm>
            <a:off x="3822" y="1907155"/>
            <a:ext cx="9144000" cy="13291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3" name="Rectangle 1231">
            <a:extLst>
              <a:ext uri="{FF2B5EF4-FFF2-40B4-BE49-F238E27FC236}">
                <a16:creationId xmlns:a16="http://schemas.microsoft.com/office/drawing/2014/main" id="{9864D296-EF37-6E4C-ABC4-1C21C2CB7922}"/>
              </a:ext>
            </a:extLst>
          </p:cNvPr>
          <p:cNvSpPr/>
          <p:nvPr/>
        </p:nvSpPr>
        <p:spPr>
          <a:xfrm>
            <a:off x="211373"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BI</a:t>
            </a:r>
          </a:p>
          <a:p>
            <a:pPr algn="ctr" defTabSz="646004">
              <a:defRPr/>
            </a:pPr>
            <a:r>
              <a:rPr lang="en-GB" sz="882" dirty="0">
                <a:solidFill>
                  <a:srgbClr val="1A1A1A"/>
                </a:solidFill>
                <a:latin typeface="Segoe UI"/>
                <a:cs typeface="Segoe UI Semibold" panose="020B0702040204020203" pitchFamily="34" charset="0"/>
              </a:rPr>
              <a:t>Business analytics</a:t>
            </a:r>
          </a:p>
          <a:p>
            <a:pPr algn="ctr" defTabSz="646004">
              <a:defRPr/>
            </a:pPr>
            <a:endParaRPr lang="en-US" sz="882" dirty="0">
              <a:solidFill>
                <a:srgbClr val="1A1A1A"/>
              </a:solidFill>
              <a:latin typeface="Segoe UI Semibold" panose="020B0702040204020203" pitchFamily="34" charset="0"/>
              <a:cs typeface="Segoe UI Semibold" panose="020B0702040204020203" pitchFamily="34" charset="0"/>
            </a:endParaRPr>
          </a:p>
        </p:txBody>
      </p:sp>
      <p:sp>
        <p:nvSpPr>
          <p:cNvPr id="109" name="Rectangle 1231">
            <a:extLst>
              <a:ext uri="{FF2B5EF4-FFF2-40B4-BE49-F238E27FC236}">
                <a16:creationId xmlns:a16="http://schemas.microsoft.com/office/drawing/2014/main" id="{170DAF96-85E8-FC47-888E-7F7EFA028D72}"/>
              </a:ext>
            </a:extLst>
          </p:cNvPr>
          <p:cNvSpPr/>
          <p:nvPr/>
        </p:nvSpPr>
        <p:spPr>
          <a:xfrm>
            <a:off x="2525703"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Apps</a:t>
            </a:r>
          </a:p>
          <a:p>
            <a:pPr algn="ctr" defTabSz="646004">
              <a:defRPr/>
            </a:pPr>
            <a:r>
              <a:rPr lang="en-GB" sz="882" dirty="0">
                <a:solidFill>
                  <a:srgbClr val="1A1A1A"/>
                </a:solidFill>
                <a:latin typeface="Segoe UI"/>
                <a:cs typeface="Segoe UI Semibold" panose="020B0702040204020203" pitchFamily="34" charset="0"/>
              </a:rPr>
              <a:t>Application development</a:t>
            </a:r>
          </a:p>
          <a:p>
            <a:pPr algn="ctr" defTabSz="646004">
              <a:defRPr/>
            </a:pPr>
            <a:endParaRPr lang="en-US" sz="882" dirty="0">
              <a:solidFill>
                <a:srgbClr val="1A1A1A"/>
              </a:solidFill>
              <a:latin typeface="Segoe UI Semibold" panose="020B0702040204020203" pitchFamily="34" charset="0"/>
              <a:cs typeface="Segoe UI Semibold" panose="020B0702040204020203" pitchFamily="34" charset="0"/>
            </a:endParaRPr>
          </a:p>
        </p:txBody>
      </p:sp>
      <p:sp>
        <p:nvSpPr>
          <p:cNvPr id="110" name="Rectangle 1231">
            <a:extLst>
              <a:ext uri="{FF2B5EF4-FFF2-40B4-BE49-F238E27FC236}">
                <a16:creationId xmlns:a16="http://schemas.microsoft.com/office/drawing/2014/main" id="{01E46375-AF5D-3B46-B2EB-3AFFFD0FA9C4}"/>
              </a:ext>
            </a:extLst>
          </p:cNvPr>
          <p:cNvSpPr/>
          <p:nvPr/>
        </p:nvSpPr>
        <p:spPr>
          <a:xfrm>
            <a:off x="4788315"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Automate</a:t>
            </a:r>
          </a:p>
          <a:p>
            <a:pPr algn="ctr" defTabSz="646004">
              <a:defRPr/>
            </a:pPr>
            <a:r>
              <a:rPr lang="en-GB" sz="882" dirty="0">
                <a:solidFill>
                  <a:srgbClr val="1A1A1A"/>
                </a:solidFill>
                <a:latin typeface="Segoe UI"/>
                <a:cs typeface="Segoe UI Semibold" panose="020B0702040204020203" pitchFamily="34" charset="0"/>
              </a:rPr>
              <a:t>Workflow automation</a:t>
            </a:r>
            <a:endParaRPr lang="en-US" sz="882" dirty="0">
              <a:solidFill>
                <a:srgbClr val="1A1A1A"/>
              </a:solidFill>
              <a:latin typeface="Segoe UI Semibold" panose="020B0702040204020203" pitchFamily="34" charset="0"/>
              <a:cs typeface="Segoe UI Semibold" panose="020B0702040204020203" pitchFamily="34" charset="0"/>
            </a:endParaRPr>
          </a:p>
        </p:txBody>
      </p:sp>
      <p:sp>
        <p:nvSpPr>
          <p:cNvPr id="100" name="Rectangle 1236">
            <a:extLst>
              <a:ext uri="{FF2B5EF4-FFF2-40B4-BE49-F238E27FC236}">
                <a16:creationId xmlns:a16="http://schemas.microsoft.com/office/drawing/2014/main" id="{243D1E1E-9AE5-5B41-B2CD-D5FDA6829E12}"/>
              </a:ext>
            </a:extLst>
          </p:cNvPr>
          <p:cNvSpPr/>
          <p:nvPr/>
        </p:nvSpPr>
        <p:spPr>
          <a:xfrm>
            <a:off x="6979484" y="2747721"/>
            <a:ext cx="2019272"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Virtual Agents</a:t>
            </a:r>
            <a:endParaRPr lang="en-US" sz="882" dirty="0">
              <a:solidFill>
                <a:srgbClr val="1A1A1A"/>
              </a:solidFill>
              <a:latin typeface="Segoe UI Semibold" panose="020B0702040204020203" pitchFamily="34" charset="0"/>
              <a:cs typeface="Segoe UI Semibold" panose="020B0702040204020203" pitchFamily="34" charset="0"/>
            </a:endParaRPr>
          </a:p>
          <a:p>
            <a:pPr algn="ctr" defTabSz="646004">
              <a:defRPr/>
            </a:pPr>
            <a:r>
              <a:rPr lang="en-US" sz="882" dirty="0">
                <a:solidFill>
                  <a:srgbClr val="1A1A1A"/>
                </a:solidFill>
                <a:latin typeface="Segoe UI"/>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2775006" y="3948159"/>
            <a:ext cx="743793" cy="285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46004"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Common</a:t>
            </a:r>
            <a:br>
              <a:rPr lang="en-US" sz="1029" b="1" dirty="0">
                <a:solidFill>
                  <a:srgbClr val="1A1A1A"/>
                </a:solidFill>
                <a:latin typeface="Segoe UI Semibold" panose="020B0702040204020203" pitchFamily="34" charset="0"/>
                <a:cs typeface="Segoe UI Semibold" panose="020B0702040204020203" pitchFamily="34" charset="0"/>
              </a:rPr>
            </a:br>
            <a:r>
              <a:rPr lang="en-US" sz="1029" b="1" dirty="0">
                <a:solidFill>
                  <a:srgbClr val="1A1A1A"/>
                </a:solidFill>
                <a:latin typeface="Segoe UI Semibold" panose="020B0702040204020203" pitchFamily="34" charset="0"/>
                <a:cs typeface="Segoe UI Semibold" panose="020B0702040204020203" pitchFamily="34" charset="0"/>
              </a:rPr>
              <a:t>Data Service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4307790" y="3948159"/>
            <a:ext cx="658942" cy="285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47"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Data</a:t>
            </a:r>
            <a:br>
              <a:rPr lang="en-US" sz="1029" b="1" dirty="0">
                <a:solidFill>
                  <a:srgbClr val="1A1A1A"/>
                </a:solidFill>
                <a:latin typeface="Segoe UI Semibold" panose="020B0702040204020203" pitchFamily="34" charset="0"/>
                <a:cs typeface="Segoe UI Semibold" panose="020B0702040204020203" pitchFamily="34" charset="0"/>
              </a:rPr>
            </a:br>
            <a:r>
              <a:rPr lang="en-US" sz="1029" b="1" dirty="0">
                <a:solidFill>
                  <a:srgbClr val="1A1A1A"/>
                </a:solidFill>
                <a:latin typeface="Segoe UI Semibold" panose="020B0702040204020203" pitchFamily="34" charset="0"/>
                <a:cs typeface="Segoe UI Semibold" panose="020B0702040204020203" pitchFamily="34" charset="0"/>
              </a:rPr>
              <a:t>connectors</a:t>
            </a: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5721097" y="3991024"/>
            <a:ext cx="591679" cy="136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46004"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AI Builder</a:t>
            </a:r>
          </a:p>
        </p:txBody>
      </p:sp>
      <p:pic>
        <p:nvPicPr>
          <p:cNvPr id="90" name="Graphic 1245">
            <a:extLst>
              <a:ext uri="{FF2B5EF4-FFF2-40B4-BE49-F238E27FC236}">
                <a16:creationId xmlns:a16="http://schemas.microsoft.com/office/drawing/2014/main" id="{10B93481-1541-8C4C-8699-059F3B59EBC2}"/>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04285" y="3542273"/>
            <a:ext cx="262592" cy="262592"/>
          </a:xfrm>
          <a:prstGeom prst="rect">
            <a:avLst/>
          </a:prstGeom>
        </p:spPr>
      </p:pic>
      <p:pic>
        <p:nvPicPr>
          <p:cNvPr id="93" name="Graphic 1248">
            <a:extLst>
              <a:ext uri="{FF2B5EF4-FFF2-40B4-BE49-F238E27FC236}">
                <a16:creationId xmlns:a16="http://schemas.microsoft.com/office/drawing/2014/main" id="{63CA3F62-9B64-EC48-90D7-74361C045590}"/>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49657" y="3535506"/>
            <a:ext cx="351662" cy="361082"/>
          </a:xfrm>
          <a:prstGeom prst="rect">
            <a:avLst/>
          </a:prstGeom>
        </p:spPr>
      </p:pic>
      <p:sp>
        <p:nvSpPr>
          <p:cNvPr id="44" name="Org_ECA6">
            <a:extLst>
              <a:ext uri="{FF2B5EF4-FFF2-40B4-BE49-F238E27FC236}">
                <a16:creationId xmlns:a16="http://schemas.microsoft.com/office/drawing/2014/main" id="{4930BE64-D053-EA40-9ACE-CD77D6E64901}"/>
              </a:ext>
              <a:ext uri="{C183D7F6-B498-43B3-948B-1728B52AA6E4}">
                <adec:decorative xmlns:adec="http://schemas.microsoft.com/office/drawing/2017/decorative" val="1"/>
              </a:ext>
            </a:extLst>
          </p:cNvPr>
          <p:cNvSpPr>
            <a:spLocks noChangeAspect="1" noEditPoints="1"/>
          </p:cNvSpPr>
          <p:nvPr/>
        </p:nvSpPr>
        <p:spPr bwMode="auto">
          <a:xfrm>
            <a:off x="4490177" y="3600101"/>
            <a:ext cx="268797" cy="26892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lin ang="5400000" scaled="1"/>
              </a:gradFill>
              <a:latin typeface="Segoe UI"/>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6030360"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4624575"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3135581"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pic>
        <p:nvPicPr>
          <p:cNvPr id="3" name="Picture 2" descr="A picture containing icon&#10;&#10;Description automatically generated">
            <a:extLst>
              <a:ext uri="{FF2B5EF4-FFF2-40B4-BE49-F238E27FC236}">
                <a16:creationId xmlns:a16="http://schemas.microsoft.com/office/drawing/2014/main" id="{50ECEB85-58F7-4CFA-B30A-3C342381A3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3352" y="2126644"/>
            <a:ext cx="576000" cy="576000"/>
          </a:xfrm>
          <a:prstGeom prst="rect">
            <a:avLst/>
          </a:prstGeom>
        </p:spPr>
      </p:pic>
      <p:pic>
        <p:nvPicPr>
          <p:cNvPr id="5" name="Picture 4" descr="Icon&#10;&#10;Description automatically generated">
            <a:extLst>
              <a:ext uri="{FF2B5EF4-FFF2-40B4-BE49-F238E27FC236}">
                <a16:creationId xmlns:a16="http://schemas.microsoft.com/office/drawing/2014/main" id="{F14ED77A-ED1F-427E-A9B3-4DAC9285B1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7323" y="2126644"/>
            <a:ext cx="576000" cy="576000"/>
          </a:xfrm>
          <a:prstGeom prst="rect">
            <a:avLst/>
          </a:prstGeom>
        </p:spPr>
      </p:pic>
      <p:pic>
        <p:nvPicPr>
          <p:cNvPr id="7" name="Picture 6" descr="Icon&#10;&#10;Description automatically generated">
            <a:extLst>
              <a:ext uri="{FF2B5EF4-FFF2-40B4-BE49-F238E27FC236}">
                <a16:creationId xmlns:a16="http://schemas.microsoft.com/office/drawing/2014/main" id="{3BD730E8-AAF9-435C-B8EE-6CAE1A37D6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6407" y="2126644"/>
            <a:ext cx="576000" cy="576000"/>
          </a:xfrm>
          <a:prstGeom prst="rect">
            <a:avLst/>
          </a:prstGeom>
        </p:spPr>
      </p:pic>
      <p:pic>
        <p:nvPicPr>
          <p:cNvPr id="9" name="Picture 8" descr="Icon&#10;&#10;Description automatically generated">
            <a:extLst>
              <a:ext uri="{FF2B5EF4-FFF2-40B4-BE49-F238E27FC236}">
                <a16:creationId xmlns:a16="http://schemas.microsoft.com/office/drawing/2014/main" id="{926273F8-C1F2-4E00-82CF-E5C91C5775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1120" y="2126644"/>
            <a:ext cx="576000" cy="576000"/>
          </a:xfrm>
          <a:prstGeom prst="rect">
            <a:avLst/>
          </a:prstGeom>
        </p:spPr>
      </p:pic>
    </p:spTree>
    <p:extLst>
      <p:ext uri="{BB962C8B-B14F-4D97-AF65-F5344CB8AC3E}">
        <p14:creationId xmlns:p14="http://schemas.microsoft.com/office/powerpoint/2010/main" val="29206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477328"/>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22" name="Rectangle 21">
            <a:extLst>
              <a:ext uri="{FF2B5EF4-FFF2-40B4-BE49-F238E27FC236}">
                <a16:creationId xmlns:a16="http://schemas.microsoft.com/office/drawing/2014/main" id="{D4A13587-CBE4-44CA-B3B0-730EFADB7DD9}"/>
              </a:ext>
              <a:ext uri="{C183D7F6-B498-43B3-948B-1728B52AA6E4}">
                <adec:decorative xmlns:adec="http://schemas.microsoft.com/office/drawing/2017/decorative" val="1"/>
              </a:ext>
            </a:extLst>
          </p:cNvPr>
          <p:cNvSpPr/>
          <p:nvPr/>
        </p:nvSpPr>
        <p:spPr bwMode="auto">
          <a:xfrm>
            <a:off x="4480480"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Dynamics 365</a:t>
            </a:r>
          </a:p>
        </p:txBody>
      </p:sp>
      <p:sp>
        <p:nvSpPr>
          <p:cNvPr id="25" name="Rectangle 24">
            <a:extLst>
              <a:ext uri="{FF2B5EF4-FFF2-40B4-BE49-F238E27FC236}">
                <a16:creationId xmlns:a16="http://schemas.microsoft.com/office/drawing/2014/main" id="{F6641E00-9E93-413E-A0B5-61C909059DCF}"/>
              </a:ext>
              <a:ext uri="{C183D7F6-B498-43B3-948B-1728B52AA6E4}">
                <adec:decorative xmlns:adec="http://schemas.microsoft.com/office/drawing/2017/decorative" val="1"/>
              </a:ext>
            </a:extLst>
          </p:cNvPr>
          <p:cNvSpPr/>
          <p:nvPr/>
        </p:nvSpPr>
        <p:spPr bwMode="auto">
          <a:xfrm>
            <a:off x="7866235" y="2487908"/>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Flow</a:t>
            </a:r>
          </a:p>
        </p:txBody>
      </p:sp>
      <p:sp>
        <p:nvSpPr>
          <p:cNvPr id="28" name="Rectangle 27">
            <a:extLst>
              <a:ext uri="{FF2B5EF4-FFF2-40B4-BE49-F238E27FC236}">
                <a16:creationId xmlns:a16="http://schemas.microsoft.com/office/drawing/2014/main" id="{494F6301-5C63-4781-AA8E-C1612C7253A0}"/>
              </a:ext>
              <a:ext uri="{C183D7F6-B498-43B3-948B-1728B52AA6E4}">
                <adec:decorative xmlns:adec="http://schemas.microsoft.com/office/drawing/2017/decorative" val="0"/>
              </a:ext>
            </a:extLst>
          </p:cNvPr>
          <p:cNvSpPr/>
          <p:nvPr/>
        </p:nvSpPr>
        <p:spPr bwMode="auto">
          <a:xfrm>
            <a:off x="4480480"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Dynamics 365</a:t>
            </a:r>
          </a:p>
        </p:txBody>
      </p:sp>
      <p:sp>
        <p:nvSpPr>
          <p:cNvPr id="24" name="Rectangle 23">
            <a:extLst>
              <a:ext uri="{FF2B5EF4-FFF2-40B4-BE49-F238E27FC236}">
                <a16:creationId xmlns:a16="http://schemas.microsoft.com/office/drawing/2014/main" id="{2FE2CF5D-9AEF-45AA-83E6-FCAEFD615288}"/>
              </a:ext>
            </a:extLst>
          </p:cNvPr>
          <p:cNvSpPr/>
          <p:nvPr/>
        </p:nvSpPr>
        <p:spPr bwMode="auto">
          <a:xfrm>
            <a:off x="5604283"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PowerApps</a:t>
            </a:r>
          </a:p>
        </p:txBody>
      </p:sp>
      <p:sp>
        <p:nvSpPr>
          <p:cNvPr id="30" name="Rectangle 29">
            <a:extLst>
              <a:ext uri="{FF2B5EF4-FFF2-40B4-BE49-F238E27FC236}">
                <a16:creationId xmlns:a16="http://schemas.microsoft.com/office/drawing/2014/main" id="{43CB7A17-E75B-4FA2-8C90-793DDBAACC0C}"/>
              </a:ext>
            </a:extLst>
          </p:cNvPr>
          <p:cNvSpPr/>
          <p:nvPr/>
        </p:nvSpPr>
        <p:spPr bwMode="auto">
          <a:xfrm>
            <a:off x="5604283"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Power Apps</a:t>
            </a:r>
          </a:p>
        </p:txBody>
      </p:sp>
      <p:sp>
        <p:nvSpPr>
          <p:cNvPr id="58" name="Rectangle 57">
            <a:extLst>
              <a:ext uri="{FF2B5EF4-FFF2-40B4-BE49-F238E27FC236}">
                <a16:creationId xmlns:a16="http://schemas.microsoft.com/office/drawing/2014/main" id="{AD102C92-6B45-4623-BFCE-040BD0AC3DAC}"/>
              </a:ext>
            </a:extLst>
          </p:cNvPr>
          <p:cNvSpPr/>
          <p:nvPr/>
        </p:nvSpPr>
        <p:spPr bwMode="auto">
          <a:xfrm>
            <a:off x="6754045" y="2491974"/>
            <a:ext cx="935449"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Power BI</a:t>
            </a:r>
          </a:p>
        </p:txBody>
      </p:sp>
      <p:sp>
        <p:nvSpPr>
          <p:cNvPr id="32" name="Rectangle 31">
            <a:extLst>
              <a:ext uri="{FF2B5EF4-FFF2-40B4-BE49-F238E27FC236}">
                <a16:creationId xmlns:a16="http://schemas.microsoft.com/office/drawing/2014/main" id="{674D61C9-6451-4E60-A96E-DE45C2AE26B8}"/>
              </a:ext>
            </a:extLst>
          </p:cNvPr>
          <p:cNvSpPr/>
          <p:nvPr/>
        </p:nvSpPr>
        <p:spPr bwMode="auto">
          <a:xfrm>
            <a:off x="7866235" y="2487908"/>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Power Automate</a:t>
            </a:r>
          </a:p>
        </p:txBody>
      </p:sp>
      <p:sp>
        <p:nvSpPr>
          <p:cNvPr id="2" name="Rectangle 1">
            <a:extLst>
              <a:ext uri="{FF2B5EF4-FFF2-40B4-BE49-F238E27FC236}">
                <a16:creationId xmlns:a16="http://schemas.microsoft.com/office/drawing/2014/main" id="{13735104-7621-48E7-B029-AB6C53CB7DF6}"/>
              </a:ext>
            </a:extLst>
          </p:cNvPr>
          <p:cNvSpPr/>
          <p:nvPr/>
        </p:nvSpPr>
        <p:spPr>
          <a:xfrm>
            <a:off x="4427383" y="2979101"/>
            <a:ext cx="4716617" cy="507831"/>
          </a:xfrm>
          <a:prstGeom prst="rect">
            <a:avLst/>
          </a:prstGeom>
        </p:spPr>
        <p:txBody>
          <a:bodyPr wrap="square">
            <a:spAutoFit/>
          </a:bodyPr>
          <a:lstStyle/>
          <a:p>
            <a:r>
              <a:rPr lang="en-US" sz="1350" b="1" dirty="0">
                <a:latin typeface="Calibri" panose="020F0502020204030204" pitchFamily="34" charset="0"/>
                <a:ea typeface="Calibri" panose="020F0502020204030204" pitchFamily="34" charset="0"/>
              </a:rPr>
              <a:t>Power Apps, Power Automate and Dynamics 365 admin centers are replaced by Power Platform admin center</a:t>
            </a:r>
            <a:endParaRPr lang="en-US" sz="1350" b="1" dirty="0"/>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cxnSp>
        <p:nvCxnSpPr>
          <p:cNvPr id="27" name="Straight Arrow Connector 26">
            <a:extLst>
              <a:ext uri="{FF2B5EF4-FFF2-40B4-BE49-F238E27FC236}">
                <a16:creationId xmlns:a16="http://schemas.microsoft.com/office/drawing/2014/main" id="{48FFFE4C-333A-47BD-86D8-DE21A03335EC}"/>
              </a:ext>
              <a:ext uri="{C183D7F6-B498-43B3-948B-1728B52AA6E4}">
                <adec:decorative xmlns:adec="http://schemas.microsoft.com/office/drawing/2017/decorative" val="1"/>
              </a:ext>
            </a:extLst>
          </p:cNvPr>
          <p:cNvCxnSpPr>
            <a:cxnSpLocks/>
            <a:stCxn id="11" idx="2"/>
            <a:endCxn id="22" idx="0"/>
          </p:cNvCxnSpPr>
          <p:nvPr/>
        </p:nvCxnSpPr>
        <p:spPr>
          <a:xfrm flipH="1">
            <a:off x="4948205" y="2199115"/>
            <a:ext cx="1765179"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8734C9-5F2B-4F06-BF1D-74E795534241}"/>
              </a:ext>
              <a:ext uri="{C183D7F6-B498-43B3-948B-1728B52AA6E4}">
                <adec:decorative xmlns:adec="http://schemas.microsoft.com/office/drawing/2017/decorative" val="1"/>
              </a:ext>
            </a:extLst>
          </p:cNvPr>
          <p:cNvCxnSpPr>
            <a:cxnSpLocks/>
            <a:stCxn id="11" idx="2"/>
            <a:endCxn id="24" idx="0"/>
          </p:cNvCxnSpPr>
          <p:nvPr/>
        </p:nvCxnSpPr>
        <p:spPr>
          <a:xfrm flipH="1">
            <a:off x="6072007" y="2199115"/>
            <a:ext cx="641376"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571779-B90D-4F1A-B01D-6EAB8D86FD5A}"/>
              </a:ext>
              <a:ext uri="{C183D7F6-B498-43B3-948B-1728B52AA6E4}">
                <adec:decorative xmlns:adec="http://schemas.microsoft.com/office/drawing/2017/decorative" val="1"/>
              </a:ext>
            </a:extLst>
          </p:cNvPr>
          <p:cNvCxnSpPr>
            <a:cxnSpLocks/>
            <a:stCxn id="11" idx="2"/>
            <a:endCxn id="25" idx="0"/>
          </p:cNvCxnSpPr>
          <p:nvPr/>
        </p:nvCxnSpPr>
        <p:spPr>
          <a:xfrm>
            <a:off x="6713383" y="2199115"/>
            <a:ext cx="1620576" cy="28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B391B9C-D7CA-411A-94F6-9B8DB484F57A}"/>
              </a:ext>
              <a:ext uri="{C183D7F6-B498-43B3-948B-1728B52AA6E4}">
                <adec:decorative xmlns:adec="http://schemas.microsoft.com/office/drawing/2017/decorative" val="1"/>
              </a:ext>
            </a:extLst>
          </p:cNvPr>
          <p:cNvCxnSpPr>
            <a:cxnSpLocks/>
            <a:stCxn id="11" idx="2"/>
            <a:endCxn id="58" idx="0"/>
          </p:cNvCxnSpPr>
          <p:nvPr/>
        </p:nvCxnSpPr>
        <p:spPr>
          <a:xfrm>
            <a:off x="6713383" y="2199114"/>
            <a:ext cx="508386" cy="29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dirty="0"/>
              <a:t>Global and Service Admin accounts</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Platform Admin</a:t>
            </a:r>
          </a:p>
          <a:p>
            <a:pPr algn="ctr" defTabSz="914099" fontAlgn="base">
              <a:spcBef>
                <a:spcPct val="0"/>
              </a:spcBef>
              <a:spcAft>
                <a:spcPct val="0"/>
              </a:spcAft>
            </a:pPr>
            <a:r>
              <a:rPr lang="en-US" dirty="0">
                <a:solidFill>
                  <a:schemeClr val="bg1"/>
                </a:solidFill>
              </a:rPr>
              <a:t>Dynamics 365 Admin</a:t>
            </a:r>
            <a:endParaRPr lang="en-US" sz="2000" dirty="0">
              <a:solidFill>
                <a:schemeClr val="bg1"/>
              </a:solidFill>
            </a:endParaRP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661993"/>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Power Apps and Power Automate assets and environments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Power Platform Admin role</a:t>
            </a:r>
            <a:endParaRPr lang="en-US" strike="sngStrike" dirty="0">
              <a:gradFill>
                <a:gsLst>
                  <a:gs pos="0">
                    <a:schemeClr val="tx1"/>
                  </a:gs>
                  <a:gs pos="86000">
                    <a:schemeClr val="tx1"/>
                  </a:gs>
                </a:gsLst>
                <a:lin ang="5400000" scaled="0"/>
              </a:gradFill>
            </a:endParaRPr>
          </a:p>
        </p:txBody>
      </p:sp>
      <p:pic>
        <p:nvPicPr>
          <p:cNvPr id="11" name="Picture 10" descr="Admin Center - Screenshot">
            <a:extLst>
              <a:ext uri="{FF2B5EF4-FFF2-40B4-BE49-F238E27FC236}">
                <a16:creationId xmlns:a16="http://schemas.microsoft.com/office/drawing/2014/main" id="{48BFEBB7-F923-4DC5-8883-364170375503}"/>
              </a:ext>
            </a:extLst>
          </p:cNvPr>
          <p:cNvPicPr>
            <a:picLocks noChangeAspect="1"/>
          </p:cNvPicPr>
          <p:nvPr/>
        </p:nvPicPr>
        <p:blipFill>
          <a:blip r:embed="rId3"/>
          <a:stretch>
            <a:fillRect/>
          </a:stretch>
        </p:blipFill>
        <p:spPr>
          <a:xfrm>
            <a:off x="6467403" y="767923"/>
            <a:ext cx="2495701" cy="4204125"/>
          </a:xfrm>
          <a:prstGeom prst="rect">
            <a:avLst/>
          </a:prstGeom>
          <a:ln>
            <a:solidFill>
              <a:schemeClr val="tx1"/>
            </a:solidFill>
          </a:ln>
        </p:spPr>
      </p:pic>
    </p:spTree>
    <p:extLst>
      <p:ext uri="{BB962C8B-B14F-4D97-AF65-F5344CB8AC3E}">
        <p14:creationId xmlns:p14="http://schemas.microsoft.com/office/powerpoint/2010/main" val="17031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dirty="0"/>
              <a:t>Global and Service Admin accounts </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Platform Admin</a:t>
            </a:r>
          </a:p>
          <a:p>
            <a:pPr algn="ctr" defTabSz="914099" fontAlgn="base">
              <a:spcBef>
                <a:spcPct val="0"/>
              </a:spcBef>
              <a:spcAft>
                <a:spcPct val="0"/>
              </a:spcAft>
            </a:pPr>
            <a:r>
              <a:rPr lang="en-US" dirty="0">
                <a:solidFill>
                  <a:schemeClr val="bg1"/>
                </a:solidFill>
              </a:rPr>
              <a:t>Dynamics 365 Admin</a:t>
            </a:r>
            <a:endParaRPr lang="en-US" sz="2000" dirty="0">
              <a:solidFill>
                <a:schemeClr val="bg1"/>
              </a:solidFill>
            </a:endParaRPr>
          </a:p>
        </p:txBody>
      </p:sp>
      <p:sp>
        <p:nvSpPr>
          <p:cNvPr id="6" name="Rectangle 5">
            <a:extLst>
              <a:ext uri="{FF2B5EF4-FFF2-40B4-BE49-F238E27FC236}">
                <a16:creationId xmlns:a16="http://schemas.microsoft.com/office/drawing/2014/main" id="{826D3136-2264-4354-9ADF-16C1CD34DE53}"/>
              </a:ext>
            </a:extLst>
          </p:cNvPr>
          <p:cNvSpPr/>
          <p:nvPr/>
        </p:nvSpPr>
        <p:spPr bwMode="auto">
          <a:xfrm>
            <a:off x="6224021" y="915968"/>
            <a:ext cx="2701348" cy="647670"/>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Delegated Admin</a:t>
            </a: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661993"/>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Power Apps and Power Automate assets and environments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Power Platform Admin role</a:t>
            </a:r>
            <a:endParaRPr lang="en-US" strike="sngStrike" dirty="0">
              <a:gradFill>
                <a:gsLst>
                  <a:gs pos="0">
                    <a:schemeClr val="tx1"/>
                  </a:gs>
                  <a:gs pos="86000">
                    <a:schemeClr val="tx1"/>
                  </a:gs>
                </a:gsLst>
                <a:lin ang="5400000" scaled="0"/>
              </a:gradFill>
            </a:endParaRPr>
          </a:p>
        </p:txBody>
      </p:sp>
      <p:sp>
        <p:nvSpPr>
          <p:cNvPr id="9" name="TextBox 8">
            <a:extLst>
              <a:ext uri="{FF2B5EF4-FFF2-40B4-BE49-F238E27FC236}">
                <a16:creationId xmlns:a16="http://schemas.microsoft.com/office/drawing/2014/main" id="{524F49AD-1566-4483-A690-50F0A91A96BA}"/>
              </a:ext>
            </a:extLst>
          </p:cNvPr>
          <p:cNvSpPr txBox="1"/>
          <p:nvPr/>
        </p:nvSpPr>
        <p:spPr>
          <a:xfrm flipH="1">
            <a:off x="6224021" y="1779662"/>
            <a:ext cx="2849355" cy="3323987"/>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b="1" dirty="0">
                <a:gradFill>
                  <a:gsLst>
                    <a:gs pos="0">
                      <a:schemeClr val="tx1"/>
                    </a:gs>
                    <a:gs pos="86000">
                      <a:schemeClr val="tx1"/>
                    </a:gs>
                  </a:gsLst>
                  <a:lin ang="5400000" scaled="0"/>
                </a:gradFill>
              </a:rPr>
              <a:t>Used for partners to provide support to customers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support for Power Apps and Power Automate coming soon</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683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3"/>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4"/>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1007" y="1544306"/>
            <a:ext cx="2840306" cy="1763983"/>
          </a:xfrm>
          <a:prstGeom prst="rect">
            <a:avLst/>
          </a:prstGeom>
          <a:effectLst>
            <a:outerShdw blurRad="241300" dist="165100" dir="5400000" sx="96000" sy="96000" algn="t" rotWithShape="0">
              <a:prstClr val="black">
                <a:alpha val="46000"/>
              </a:prstClr>
            </a:outerShdw>
          </a:effectLst>
        </p:spPr>
      </p:pic>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2A53AAA5-4BC2-4332-8735-AE395227FA9D}"/>
              </a:ext>
            </a:extLst>
          </p:cNvPr>
          <p:cNvPicPr>
            <a:picLocks noChangeAspect="1"/>
          </p:cNvPicPr>
          <p:nvPr/>
        </p:nvPicPr>
        <p:blipFill>
          <a:blip r:embed="rId7"/>
          <a:stretch>
            <a:fillRect/>
          </a:stretch>
        </p:blipFill>
        <p:spPr>
          <a:xfrm>
            <a:off x="4199466" y="2391210"/>
            <a:ext cx="4944533" cy="2396256"/>
          </a:xfrm>
          <a:prstGeom prst="rect">
            <a:avLst/>
          </a:prstGeom>
        </p:spPr>
      </p:pic>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7857625" cy="3263916"/>
            <a:chOff x="453854" y="1578658"/>
            <a:chExt cx="10476833" cy="4351888"/>
          </a:xfrm>
        </p:grpSpPr>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dirty="0">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Environment access &amp; strategy</a:t>
              </a:r>
            </a:p>
          </p:txBody>
        </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itle 1">
            <a:extLst>
              <a:ext uri="{FF2B5EF4-FFF2-40B4-BE49-F238E27FC236}">
                <a16:creationId xmlns:a16="http://schemas.microsoft.com/office/drawing/2014/main" id="{7581E3C3-C661-4DB1-A8B6-C05409D8005A}"/>
              </a:ext>
            </a:extLst>
          </p:cNvPr>
          <p:cNvSpPr txBox="1">
            <a:spLocks/>
          </p:cNvSpPr>
          <p:nvPr/>
        </p:nvSpPr>
        <p:spPr>
          <a:xfrm>
            <a:off x="211332" y="53612"/>
            <a:ext cx="8192539" cy="568436"/>
          </a:xfrm>
          <a:prstGeom prst="rect">
            <a:avLst/>
          </a:prstGeom>
        </p:spPr>
        <p:txBody>
          <a:bodyPr vert="horz" wrap="square" lIns="0" tIns="121017"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685775">
              <a:defRPr/>
            </a:pPr>
            <a:r>
              <a:rPr lang="en-US" sz="2100" spc="-113" dirty="0">
                <a:latin typeface="Segoe UI Semibold"/>
              </a:rPr>
              <a:t>Environments</a:t>
            </a:r>
            <a:endParaRPr lang="en-US" sz="2353" spc="-110" dirty="0">
              <a:latin typeface="Segoe UI Semibold"/>
            </a:endParaRPr>
          </a:p>
        </p:txBody>
      </p:sp>
      <p:sp>
        <p:nvSpPr>
          <p:cNvPr id="6" name="Text Placeholder 2">
            <a:extLst>
              <a:ext uri="{FF2B5EF4-FFF2-40B4-BE49-F238E27FC236}">
                <a16:creationId xmlns:a16="http://schemas.microsoft.com/office/drawing/2014/main" id="{F989A6A7-7CCD-4E00-8108-B98D9B1E5C4D}"/>
              </a:ext>
            </a:extLst>
          </p:cNvPr>
          <p:cNvSpPr txBox="1">
            <a:spLocks/>
          </p:cNvSpPr>
          <p:nvPr/>
        </p:nvSpPr>
        <p:spPr>
          <a:xfrm>
            <a:off x="211331" y="532475"/>
            <a:ext cx="8195238" cy="61112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latin typeface="Segoe UI Light" panose="020B0502040204020203" pitchFamily="34" charset="0"/>
                <a:cs typeface="Segoe UI Light" panose="020B0502040204020203" pitchFamily="34" charset="0"/>
              </a:rPr>
              <a:t>Environments are containers that administrators can use to manage apps, flows, connections, and other assets; along with permissions to allow organization users to use the resources</a:t>
            </a:r>
          </a:p>
          <a:p>
            <a:pPr algn="ctr" defTabSz="685775">
              <a:defRPr/>
            </a:pPr>
            <a:endParaRPr lang="en-US" sz="1471" dirty="0">
              <a:latin typeface="Segoe UI Light" panose="020B0502040204020203" pitchFamily="34" charset="0"/>
              <a:cs typeface="Segoe UI Light" panose="020B0502040204020203" pitchFamily="34" charset="0"/>
            </a:endParaRPr>
          </a:p>
        </p:txBody>
      </p:sp>
      <p:cxnSp>
        <p:nvCxnSpPr>
          <p:cNvPr id="7" name="Straight Arrow Connector 6">
            <a:extLst>
              <a:ext uri="{FF2B5EF4-FFF2-40B4-BE49-F238E27FC236}">
                <a16:creationId xmlns:a16="http://schemas.microsoft.com/office/drawing/2014/main" id="{5DDFA233-CBE3-446C-993E-B8114F93FDBA}"/>
              </a:ext>
            </a:extLst>
          </p:cNvPr>
          <p:cNvCxnSpPr>
            <a:cxnSpLocks/>
            <a:endCxn id="211" idx="3"/>
          </p:cNvCxnSpPr>
          <p:nvPr/>
        </p:nvCxnSpPr>
        <p:spPr>
          <a:xfrm flipH="1">
            <a:off x="4445564" y="2316626"/>
            <a:ext cx="1341646" cy="422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0511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dirty="0"/>
              <a:t>Environment – Key 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Environments are tied to a geographic location that is configured at the time the environment is created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Environments can be used to target different audiences and/or for different purposes such as dev, test and production</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Every tenant has a Default environment where all licensed Power Apps and Power Automate users can create apps &amp; flows</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Non-default environments offer more control around permissions. Creation can be restricted to only global and service admins from the Power Platform admin center: </a:t>
            </a:r>
            <a:r>
              <a:rPr lang="en-US" sz="1176" dirty="0">
                <a:solidFill>
                  <a:srgbClr val="3C3C41"/>
                </a:solidFill>
                <a:latin typeface="Segoe UI"/>
                <a:hlinkClick r:id="rId3"/>
              </a:rPr>
              <a:t>https://aka.ms/ppac </a:t>
            </a:r>
            <a:endParaRPr lang="en-US" sz="1176" dirty="0">
              <a:solidFill>
                <a:srgbClr val="3C3C41"/>
              </a:solidFill>
              <a:latin typeface="Segoe UI"/>
            </a:endParaRPr>
          </a:p>
        </p:txBody>
      </p:sp>
      <p:sp>
        <p:nvSpPr>
          <p:cNvPr id="14" name="people_7">
            <a:extLst>
              <a:ext uri="{FF2B5EF4-FFF2-40B4-BE49-F238E27FC236}">
                <a16:creationId xmlns:a16="http://schemas.microsoft.com/office/drawing/2014/main" id="{E9C63A54-64CF-4FC7-A80D-31143B452125}"/>
              </a:ext>
              <a:ext uri="{C183D7F6-B498-43B3-948B-1728B52AA6E4}">
                <adec:decorative xmlns:adec="http://schemas.microsoft.com/office/drawing/2017/decorative" val="1"/>
              </a:ext>
            </a:extLst>
          </p:cNvPr>
          <p:cNvSpPr>
            <a:spLocks noChangeAspect="1" noEditPoints="1"/>
          </p:cNvSpPr>
          <p:nvPr/>
        </p:nvSpPr>
        <p:spPr bwMode="auto">
          <a:xfrm>
            <a:off x="555389" y="2019374"/>
            <a:ext cx="317415" cy="346523"/>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18" name="Picture 5" descr="Power Platform Admin center - Screenshot">
            <a:extLst>
              <a:ext uri="{FF2B5EF4-FFF2-40B4-BE49-F238E27FC236}">
                <a16:creationId xmlns:a16="http://schemas.microsoft.com/office/drawing/2014/main" id="{EE14F637-ED62-4781-B12D-828992C80A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2" r="-2482"/>
          <a:stretch/>
        </p:blipFill>
        <p:spPr>
          <a:xfrm>
            <a:off x="5189607" y="1502720"/>
            <a:ext cx="4843453" cy="2735904"/>
          </a:xfrm>
          <a:prstGeom prst="rect">
            <a:avLst/>
          </a:prstGeom>
          <a:ln>
            <a:solidFill>
              <a:srgbClr val="000000"/>
            </a:solidFill>
          </a:ln>
        </p:spPr>
      </p:pic>
      <p:sp>
        <p:nvSpPr>
          <p:cNvPr id="20" name="globe_6">
            <a:extLst>
              <a:ext uri="{FF2B5EF4-FFF2-40B4-BE49-F238E27FC236}">
                <a16:creationId xmlns:a16="http://schemas.microsoft.com/office/drawing/2014/main" id="{4AD0B8D9-E806-4EA9-B558-CDFAE6B8D54D}"/>
              </a:ext>
              <a:ext uri="{C183D7F6-B498-43B3-948B-1728B52AA6E4}">
                <adec:decorative xmlns:adec="http://schemas.microsoft.com/office/drawing/2017/decorative" val="1"/>
              </a:ext>
            </a:extLst>
          </p:cNvPr>
          <p:cNvSpPr>
            <a:spLocks noChangeAspect="1" noEditPoints="1"/>
          </p:cNvSpPr>
          <p:nvPr/>
        </p:nvSpPr>
        <p:spPr bwMode="auto">
          <a:xfrm>
            <a:off x="529820" y="1218802"/>
            <a:ext cx="347970" cy="37276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dirty="0">
              <a:solidFill>
                <a:srgbClr val="505050"/>
              </a:solidFill>
              <a:latin typeface="Segoe UI"/>
            </a:endParaRPr>
          </a:p>
        </p:txBody>
      </p:sp>
      <p:grpSp>
        <p:nvGrpSpPr>
          <p:cNvPr id="21" name="Group 23">
            <a:extLst>
              <a:ext uri="{FF2B5EF4-FFF2-40B4-BE49-F238E27FC236}">
                <a16:creationId xmlns:a16="http://schemas.microsoft.com/office/drawing/2014/main" id="{77BF8AE5-46D0-4F48-8377-1C6ADC0C10CB}"/>
              </a:ext>
              <a:ext uri="{C183D7F6-B498-43B3-948B-1728B52AA6E4}">
                <adec:decorative xmlns:adec="http://schemas.microsoft.com/office/drawing/2017/decorative" val="1"/>
              </a:ext>
            </a:extLst>
          </p:cNvPr>
          <p:cNvGrpSpPr/>
          <p:nvPr/>
        </p:nvGrpSpPr>
        <p:grpSpPr>
          <a:xfrm>
            <a:off x="537691" y="2759870"/>
            <a:ext cx="330620" cy="327558"/>
            <a:chOff x="4093026" y="2472498"/>
            <a:chExt cx="552547" cy="547431"/>
          </a:xfrm>
        </p:grpSpPr>
        <p:sp>
          <p:nvSpPr>
            <p:cNvPr id="22" name="Rectangle 24">
              <a:extLst>
                <a:ext uri="{FF2B5EF4-FFF2-40B4-BE49-F238E27FC236}">
                  <a16:creationId xmlns:a16="http://schemas.microsoft.com/office/drawing/2014/main" id="{F99ABD73-EDFE-473D-B902-DF6D55B4E73A}"/>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5">
              <a:extLst>
                <a:ext uri="{FF2B5EF4-FFF2-40B4-BE49-F238E27FC236}">
                  <a16:creationId xmlns:a16="http://schemas.microsoft.com/office/drawing/2014/main" id="{EA70A345-DD84-4E92-8D6C-171A5C89D1AC}"/>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6">
              <a:extLst>
                <a:ext uri="{FF2B5EF4-FFF2-40B4-BE49-F238E27FC236}">
                  <a16:creationId xmlns:a16="http://schemas.microsoft.com/office/drawing/2014/main" id="{A7B6E848-C839-474C-8FB5-858DF56A00EE}"/>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7">
              <a:extLst>
                <a:ext uri="{FF2B5EF4-FFF2-40B4-BE49-F238E27FC236}">
                  <a16:creationId xmlns:a16="http://schemas.microsoft.com/office/drawing/2014/main" id="{C1507D18-8A4A-42F7-8327-65EA26C97D2C}"/>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520774"/>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4" name="Group 3" descr="Power Platform Admin center - Screenshot">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r>
              <a:rPr lang="en-US" dirty="0">
                <a:solidFill>
                  <a:srgbClr val="FFFFFF">
                    <a:lumMod val="65000"/>
                  </a:srgbClr>
                </a:solidFill>
              </a:rPr>
              <a:t>	</a:t>
            </a:r>
            <a:endParaRPr lang="en-US" dirty="0">
              <a:solidFill>
                <a:srgbClr val="FFFFFF">
                  <a:lumMod val="65000"/>
                </a:srgbClr>
              </a:solidFill>
              <a:latin typeface="Segoe UI"/>
            </a:endParaRPr>
          </a:p>
        </p:txBody>
      </p:sp>
    </p:spTree>
    <p:extLst>
      <p:ext uri="{BB962C8B-B14F-4D97-AF65-F5344CB8AC3E}">
        <p14:creationId xmlns:p14="http://schemas.microsoft.com/office/powerpoint/2010/main" val="2022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p:txBody>
          <a:bodyPr/>
          <a:lstStyle/>
          <a:p>
            <a:r>
              <a:rPr lang="en-US" dirty="0"/>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2781910255"/>
              </p:ext>
            </p:extLst>
          </p:nvPr>
        </p:nvGraphicFramePr>
        <p:xfrm>
          <a:off x="683568" y="843558"/>
          <a:ext cx="7632848" cy="4230781"/>
        </p:xfrm>
        <a:graphic>
          <a:graphicData uri="http://schemas.openxmlformats.org/drawingml/2006/table">
            <a:tbl>
              <a:tblPr firstRow="1" bandRow="1">
                <a:tableStyleId>{21E4AEA4-8DFA-4A89-87EB-49C32662AFE0}</a:tableStyleId>
              </a:tblPr>
              <a:tblGrid>
                <a:gridCol w="2163882">
                  <a:extLst>
                    <a:ext uri="{9D8B030D-6E8A-4147-A177-3AD203B41FA5}">
                      <a16:colId xmlns:a16="http://schemas.microsoft.com/office/drawing/2014/main" val="1511346437"/>
                    </a:ext>
                  </a:extLst>
                </a:gridCol>
                <a:gridCol w="5468966">
                  <a:extLst>
                    <a:ext uri="{9D8B030D-6E8A-4147-A177-3AD203B41FA5}">
                      <a16:colId xmlns:a16="http://schemas.microsoft.com/office/drawing/2014/main" val="4013040"/>
                    </a:ext>
                  </a:extLst>
                </a:gridCol>
              </a:tblGrid>
              <a:tr h="553908">
                <a:tc>
                  <a:txBody>
                    <a:bodyPr/>
                    <a:lstStyle/>
                    <a:p>
                      <a:r>
                        <a:rPr lang="en-US" dirty="0"/>
                        <a:t>Type</a:t>
                      </a:r>
                    </a:p>
                  </a:txBody>
                  <a:tcPr/>
                </a:tc>
                <a:tc>
                  <a:txBody>
                    <a:bodyPr/>
                    <a:lstStyle/>
                    <a:p>
                      <a:r>
                        <a:rPr lang="en-US" dirty="0"/>
                        <a:t>Description</a:t>
                      </a:r>
                    </a:p>
                  </a:txBody>
                  <a:tcPr/>
                </a:tc>
                <a:extLst>
                  <a:ext uri="{0D108BD9-81ED-4DB2-BD59-A6C34878D82A}">
                    <a16:rowId xmlns:a16="http://schemas.microsoft.com/office/drawing/2014/main" val="3667325565"/>
                  </a:ext>
                </a:extLst>
              </a:tr>
              <a:tr h="553908">
                <a:tc>
                  <a:txBody>
                    <a:bodyPr/>
                    <a:lstStyle/>
                    <a:p>
                      <a:r>
                        <a:rPr lang="en-US" dirty="0"/>
                        <a:t>Trial</a:t>
                      </a:r>
                    </a:p>
                  </a:txBody>
                  <a:tcPr/>
                </a:tc>
                <a:tc>
                  <a:txBody>
                    <a:bodyPr/>
                    <a:lstStyle/>
                    <a:p>
                      <a:r>
                        <a:rPr lang="en-US" dirty="0"/>
                        <a:t>Expire after 30 days, limit 1 per user</a:t>
                      </a:r>
                    </a:p>
                  </a:txBody>
                  <a:tcPr/>
                </a:tc>
                <a:extLst>
                  <a:ext uri="{0D108BD9-81ED-4DB2-BD59-A6C34878D82A}">
                    <a16:rowId xmlns:a16="http://schemas.microsoft.com/office/drawing/2014/main" val="1708479154"/>
                  </a:ext>
                </a:extLst>
              </a:tr>
              <a:tr h="764392">
                <a:tc>
                  <a:txBody>
                    <a:bodyPr/>
                    <a:lstStyle/>
                    <a:p>
                      <a:r>
                        <a:rPr lang="en-US" dirty="0"/>
                        <a:t>Developer</a:t>
                      </a:r>
                    </a:p>
                  </a:txBody>
                  <a:tcPr/>
                </a:tc>
                <a:tc>
                  <a:txBody>
                    <a:bodyPr/>
                    <a:lstStyle/>
                    <a:p>
                      <a:r>
                        <a:rPr lang="en-US" dirty="0"/>
                        <a:t>One per user - community program – single user  </a:t>
                      </a:r>
                      <a:r>
                        <a:rPr lang="en-US" dirty="0">
                          <a:solidFill>
                            <a:schemeClr val="tx1"/>
                          </a:solidFill>
                          <a:hlinkClick r:id="rId3">
                            <a:extLst>
                              <a:ext uri="{A12FA001-AC4F-418D-AE19-62706E023703}">
                                <ahyp:hlinkClr xmlns:ahyp="http://schemas.microsoft.com/office/drawing/2018/hyperlinkcolor" val="tx"/>
                              </a:ext>
                            </a:extLst>
                          </a:hlinkClick>
                        </a:rPr>
                        <a:t>http://aka.ms/powerappcommunityplan</a:t>
                      </a: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2923913968"/>
                  </a:ext>
                </a:extLst>
              </a:tr>
              <a:tr h="553908">
                <a:tc>
                  <a:txBody>
                    <a:bodyPr/>
                    <a:lstStyle/>
                    <a:p>
                      <a:r>
                        <a:rPr lang="en-US" dirty="0"/>
                        <a:t>Default</a:t>
                      </a:r>
                    </a:p>
                  </a:txBody>
                  <a:tcPr/>
                </a:tc>
                <a:tc>
                  <a:txBody>
                    <a:bodyPr/>
                    <a:lstStyle/>
                    <a:p>
                      <a:r>
                        <a:rPr lang="en-US" dirty="0"/>
                        <a:t>Every tenant has one default environment – useful for personal productivity assets</a:t>
                      </a:r>
                    </a:p>
                  </a:txBody>
                  <a:tcPr/>
                </a:tc>
                <a:extLst>
                  <a:ext uri="{0D108BD9-81ED-4DB2-BD59-A6C34878D82A}">
                    <a16:rowId xmlns:a16="http://schemas.microsoft.com/office/drawing/2014/main" val="1730067414"/>
                  </a:ext>
                </a:extLst>
              </a:tr>
              <a:tr h="553908">
                <a:tc>
                  <a:txBody>
                    <a:bodyPr/>
                    <a:lstStyle/>
                    <a:p>
                      <a:r>
                        <a:rPr lang="en-US" dirty="0"/>
                        <a:t>Sandbox</a:t>
                      </a:r>
                    </a:p>
                  </a:txBody>
                  <a:tcPr/>
                </a:tc>
                <a:tc>
                  <a:txBody>
                    <a:bodyPr/>
                    <a:lstStyle/>
                    <a:p>
                      <a:r>
                        <a:rPr lang="en-US" dirty="0"/>
                        <a:t>Non-production environment enables some additional options like copy and reset</a:t>
                      </a:r>
                    </a:p>
                  </a:txBody>
                  <a:tcPr>
                    <a:solidFill>
                      <a:schemeClr val="accent3">
                        <a:lumMod val="40000"/>
                        <a:lumOff val="60000"/>
                      </a:schemeClr>
                    </a:solidFill>
                  </a:tcPr>
                </a:tc>
                <a:extLst>
                  <a:ext uri="{0D108BD9-81ED-4DB2-BD59-A6C34878D82A}">
                    <a16:rowId xmlns:a16="http://schemas.microsoft.com/office/drawing/2014/main" val="1109713178"/>
                  </a:ext>
                </a:extLst>
              </a:tr>
              <a:tr h="553908">
                <a:tc>
                  <a:txBody>
                    <a:bodyPr/>
                    <a:lstStyle/>
                    <a:p>
                      <a:r>
                        <a:rPr lang="en-US" dirty="0"/>
                        <a:t>Production</a:t>
                      </a:r>
                    </a:p>
                  </a:txBody>
                  <a:tcPr/>
                </a:tc>
                <a:tc>
                  <a:txBody>
                    <a:bodyPr/>
                    <a:lstStyle/>
                    <a:p>
                      <a:r>
                        <a:rPr lang="en-US" dirty="0"/>
                        <a:t>Non-expiring full environment</a:t>
                      </a:r>
                    </a:p>
                  </a:txBody>
                  <a:tcPr/>
                </a:tc>
                <a:extLst>
                  <a:ext uri="{0D108BD9-81ED-4DB2-BD59-A6C34878D82A}">
                    <a16:rowId xmlns:a16="http://schemas.microsoft.com/office/drawing/2014/main" val="86961188"/>
                  </a:ext>
                </a:extLst>
              </a:tr>
              <a:tr h="553908">
                <a:tc>
                  <a:txBody>
                    <a:bodyPr/>
                    <a:lstStyle/>
                    <a:p>
                      <a:r>
                        <a:rPr lang="en-GB" sz="1324" b="0" i="0" kern="1200" dirty="0">
                          <a:solidFill>
                            <a:schemeClr val="dk1"/>
                          </a:solidFill>
                          <a:effectLst/>
                          <a:latin typeface="+mn-lt"/>
                          <a:ea typeface="+mn-ea"/>
                          <a:cs typeface="+mn-cs"/>
                        </a:rPr>
                        <a:t>Project Oakdale</a:t>
                      </a:r>
                      <a:endParaRPr lang="en-US" dirty="0"/>
                    </a:p>
                  </a:txBody>
                  <a:tcPr/>
                </a:tc>
                <a:tc>
                  <a:txBody>
                    <a:bodyPr/>
                    <a:lstStyle/>
                    <a:p>
                      <a:r>
                        <a:rPr lang="en-GB" dirty="0"/>
                        <a:t>Project Oakdale environments are automatically created for the selected team when you create an app in Teams using the Power Apps app for the first time or install a Power Apps app from the app </a:t>
                      </a:r>
                      <a:r>
                        <a:rPr lang="en-GB" dirty="0" err="1"/>
                        <a:t>catalog</a:t>
                      </a:r>
                      <a:r>
                        <a:rPr lang="en-GB" dirty="0"/>
                        <a:t>.</a:t>
                      </a:r>
                      <a:endParaRPr lang="en-US" dirty="0"/>
                    </a:p>
                  </a:txBody>
                  <a:tcPr/>
                </a:tc>
                <a:extLst>
                  <a:ext uri="{0D108BD9-81ED-4DB2-BD59-A6C34878D82A}">
                    <a16:rowId xmlns:a16="http://schemas.microsoft.com/office/drawing/2014/main" val="3080334847"/>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Establish an environment strategy</a:t>
            </a:r>
          </a:p>
        </p:txBody>
      </p:sp>
      <p:sp>
        <p:nvSpPr>
          <p:cNvPr id="6" name="Rechteck 5" descr="Security Grouping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9CAA241-3430-45B9-B1B0-A3854A0909C6}"/>
              </a:ext>
            </a:extLst>
          </p:cNvPr>
          <p:cNvPicPr>
            <a:picLocks noChangeAspect="1"/>
          </p:cNvPicPr>
          <p:nvPr/>
        </p:nvPicPr>
        <p:blipFill>
          <a:blip r:embed="rId3"/>
          <a:stretch>
            <a:fillRect/>
          </a:stretch>
        </p:blipFill>
        <p:spPr>
          <a:xfrm>
            <a:off x="819361" y="1399493"/>
            <a:ext cx="2954407" cy="2488622"/>
          </a:xfrm>
          <a:prstGeom prst="rect">
            <a:avLst/>
          </a:prstGeom>
        </p:spPr>
      </p:pic>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Assign your admins the Power Platform service admin role, which grants full access to Power Apps, Power Automate, &amp; PowerBI</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Restrict the creation of net-new production environments to admins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Treat the default environment as a ‘User and Team productivity’ environment for your business groups (renaming the environment is recommended)</a:t>
            </a:r>
          </a:p>
          <a:p>
            <a:pPr>
              <a:spcBef>
                <a:spcPts val="900"/>
              </a:spcBef>
              <a:spcAft>
                <a:spcPts val="900"/>
              </a:spcAft>
            </a:pPr>
            <a:r>
              <a:rPr lang="en-US" sz="1176" dirty="0">
                <a:solidFill>
                  <a:srgbClr val="3C3C41"/>
                </a:solidFill>
                <a:latin typeface="Segoe UI"/>
              </a:rPr>
              <a:t>Establish a process for requesting access or creation of environments</a:t>
            </a:r>
            <a:r>
              <a:rPr lang="en-US" sz="1200" dirty="0">
                <a:solidFill>
                  <a:srgbClr val="3C3C41"/>
                </a:solidFill>
                <a:latin typeface="Segoe UI"/>
              </a:rPr>
              <a:t>.</a:t>
            </a:r>
          </a:p>
          <a:p>
            <a:pPr marL="257175" lvl="1" indent="-257175">
              <a:spcBef>
                <a:spcPts val="900"/>
              </a:spcBef>
              <a:spcAft>
                <a:spcPts val="900"/>
              </a:spcAft>
              <a:buFont typeface="+mj-lt"/>
              <a:buAutoNum type="alphaLcParenR"/>
            </a:pPr>
            <a:r>
              <a:rPr lang="en-US" sz="906" dirty="0">
                <a:solidFill>
                  <a:srgbClr val="3C3C41"/>
                </a:solidFill>
                <a:latin typeface="Segoe UI"/>
              </a:rPr>
              <a:t>Dev/Test/Production environments for specific business groups or applications</a:t>
            </a:r>
          </a:p>
          <a:p>
            <a:pPr marL="257175" lvl="1" indent="-257175">
              <a:spcBef>
                <a:spcPts val="900"/>
              </a:spcBef>
              <a:spcAft>
                <a:spcPts val="900"/>
              </a:spcAft>
              <a:buFont typeface="+mj-lt"/>
              <a:buAutoNum type="alphaLcParenR"/>
            </a:pPr>
            <a:r>
              <a:rPr lang="en-US" sz="906" dirty="0">
                <a:solidFill>
                  <a:srgbClr val="3C3C41"/>
                </a:solidFill>
                <a:latin typeface="Segoe UI"/>
              </a:rPr>
              <a:t>Individual-use environments for POCs and trainings</a:t>
            </a: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0120" y="1169935"/>
            <a:ext cx="4746348" cy="2947738"/>
          </a:xfrm>
          <a:prstGeom prst="rect">
            <a:avLst/>
          </a:prstGeom>
          <a:effectLst>
            <a:outerShdw blurRad="241300" dist="165100" dir="5400000" sx="96000" sy="96000" algn="t" rotWithShape="0">
              <a:prstClr val="black">
                <a:alpha val="46000"/>
              </a:prstClr>
            </a:outerShdw>
          </a:effectLst>
        </p:spPr>
      </p:pic>
      <p:sp>
        <p:nvSpPr>
          <p:cNvPr id="16" name="speech_5">
            <a:extLst>
              <a:ext uri="{FF2B5EF4-FFF2-40B4-BE49-F238E27FC236}">
                <a16:creationId xmlns:a16="http://schemas.microsoft.com/office/drawing/2014/main" id="{E59104F2-FD2E-4BEA-A65E-4FA22FB3A87B}"/>
              </a:ext>
              <a:ext uri="{C183D7F6-B498-43B3-948B-1728B52AA6E4}">
                <adec:decorative xmlns:adec="http://schemas.microsoft.com/office/drawing/2017/decorative" val="1"/>
              </a:ext>
            </a:extLst>
          </p:cNvPr>
          <p:cNvSpPr>
            <a:spLocks noChangeAspect="1" noEditPoints="1"/>
          </p:cNvSpPr>
          <p:nvPr/>
        </p:nvSpPr>
        <p:spPr bwMode="auto">
          <a:xfrm>
            <a:off x="5820399" y="3187243"/>
            <a:ext cx="351000" cy="27444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sp>
        <p:nvSpPr>
          <p:cNvPr id="17" name="transform_2">
            <a:extLst>
              <a:ext uri="{FF2B5EF4-FFF2-40B4-BE49-F238E27FC236}">
                <a16:creationId xmlns:a16="http://schemas.microsoft.com/office/drawing/2014/main" id="{6375F0BE-0227-4D0E-8593-9069B4A6A18A}"/>
              </a:ext>
              <a:ext uri="{C183D7F6-B498-43B3-948B-1728B52AA6E4}">
                <adec:decorative xmlns:adec="http://schemas.microsoft.com/office/drawing/2017/decorative" val="1"/>
              </a:ext>
            </a:extLst>
          </p:cNvPr>
          <p:cNvSpPr>
            <a:spLocks noChangeAspect="1" noEditPoints="1"/>
          </p:cNvSpPr>
          <p:nvPr/>
        </p:nvSpPr>
        <p:spPr bwMode="auto">
          <a:xfrm>
            <a:off x="5820399" y="698015"/>
            <a:ext cx="351000" cy="32510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grpSp>
        <p:nvGrpSpPr>
          <p:cNvPr id="19" name="Group 23">
            <a:extLst>
              <a:ext uri="{FF2B5EF4-FFF2-40B4-BE49-F238E27FC236}">
                <a16:creationId xmlns:a16="http://schemas.microsoft.com/office/drawing/2014/main" id="{6DEEF0F6-40DE-4E51-8309-577708A6FBCE}"/>
              </a:ext>
              <a:ext uri="{C183D7F6-B498-43B3-948B-1728B52AA6E4}">
                <adec:decorative xmlns:adec="http://schemas.microsoft.com/office/drawing/2017/decorative" val="1"/>
              </a:ext>
            </a:extLst>
          </p:cNvPr>
          <p:cNvGrpSpPr>
            <a:grpSpLocks noChangeAspect="1"/>
          </p:cNvGrpSpPr>
          <p:nvPr/>
        </p:nvGrpSpPr>
        <p:grpSpPr>
          <a:xfrm>
            <a:off x="5833009" y="1653484"/>
            <a:ext cx="297000" cy="294250"/>
            <a:chOff x="4093026" y="2472498"/>
            <a:chExt cx="552547" cy="547431"/>
          </a:xfrm>
        </p:grpSpPr>
        <p:sp>
          <p:nvSpPr>
            <p:cNvPr id="20" name="Rectangle 24">
              <a:extLst>
                <a:ext uri="{FF2B5EF4-FFF2-40B4-BE49-F238E27FC236}">
                  <a16:creationId xmlns:a16="http://schemas.microsoft.com/office/drawing/2014/main" id="{92B8C168-2CF9-4775-B39B-E19DF909DCBD}"/>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5">
              <a:extLst>
                <a:ext uri="{FF2B5EF4-FFF2-40B4-BE49-F238E27FC236}">
                  <a16:creationId xmlns:a16="http://schemas.microsoft.com/office/drawing/2014/main" id="{46B1F644-E2FB-442F-8B84-60761ED76F0C}"/>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6">
              <a:extLst>
                <a:ext uri="{FF2B5EF4-FFF2-40B4-BE49-F238E27FC236}">
                  <a16:creationId xmlns:a16="http://schemas.microsoft.com/office/drawing/2014/main" id="{9A65E2ED-3C1C-4D95-A80F-C0A2D8DA6173}"/>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7">
              <a:extLst>
                <a:ext uri="{FF2B5EF4-FFF2-40B4-BE49-F238E27FC236}">
                  <a16:creationId xmlns:a16="http://schemas.microsoft.com/office/drawing/2014/main" id="{685E07AF-7865-4801-B592-BBAC9748BF96}"/>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794666" y="2220966"/>
            <a:ext cx="335343" cy="346522"/>
          </a:xfrm>
          <a:prstGeom prst="rect">
            <a:avLst/>
          </a:prstGeom>
        </p:spPr>
      </p:pic>
    </p:spTree>
    <p:extLst>
      <p:ext uri="{BB962C8B-B14F-4D97-AF65-F5344CB8AC3E}">
        <p14:creationId xmlns:p14="http://schemas.microsoft.com/office/powerpoint/2010/main" val="19313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41998" y="465322"/>
            <a:ext cx="3884771" cy="307777"/>
          </a:xfrm>
        </p:spPr>
        <p:txBody>
          <a:bodyPr/>
          <a:lstStyle/>
          <a:p>
            <a:r>
              <a:rPr lang="de-DE"/>
              <a:t>Default Environment</a:t>
            </a:r>
            <a:endParaRPr lang="en-US" dirty="0"/>
          </a:p>
        </p:txBody>
      </p:sp>
      <p:pic>
        <p:nvPicPr>
          <p:cNvPr id="5" name="Picture 4" descr="Default Environment - Screenshot">
            <a:extLst>
              <a:ext uri="{FF2B5EF4-FFF2-40B4-BE49-F238E27FC236}">
                <a16:creationId xmlns:a16="http://schemas.microsoft.com/office/drawing/2014/main" id="{A3C61552-3297-4369-95FF-048021FFC531}"/>
              </a:ext>
            </a:extLst>
          </p:cNvPr>
          <p:cNvPicPr>
            <a:picLocks noChangeAspect="1"/>
          </p:cNvPicPr>
          <p:nvPr/>
        </p:nvPicPr>
        <p:blipFill>
          <a:blip r:embed="rId2"/>
          <a:stretch>
            <a:fillRect/>
          </a:stretch>
        </p:blipFill>
        <p:spPr>
          <a:xfrm>
            <a:off x="447040" y="813135"/>
            <a:ext cx="3292424" cy="887957"/>
          </a:xfrm>
          <a:prstGeom prst="rect">
            <a:avLst/>
          </a:prstGeom>
          <a:ln>
            <a:solidFill>
              <a:schemeClr val="accent2"/>
            </a:solidFill>
          </a:ln>
        </p:spPr>
      </p:pic>
      <p:sp>
        <p:nvSpPr>
          <p:cNvPr id="6" name="Text Placeholder 6">
            <a:extLst>
              <a:ext uri="{FF2B5EF4-FFF2-40B4-BE49-F238E27FC236}">
                <a16:creationId xmlns:a16="http://schemas.microsoft.com/office/drawing/2014/main" id="{A399373E-5520-4BC1-9D49-0424EA602D6F}"/>
              </a:ext>
            </a:extLst>
          </p:cNvPr>
          <p:cNvSpPr txBox="1">
            <a:spLocks/>
          </p:cNvSpPr>
          <p:nvPr/>
        </p:nvSpPr>
        <p:spPr>
          <a:xfrm>
            <a:off x="1150890" y="1228960"/>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Automatically created with first user in the region closest to the Azure AD tenant</a:t>
            </a:r>
          </a:p>
          <a:p>
            <a:pPr>
              <a:spcBef>
                <a:spcPts val="900"/>
              </a:spcBef>
              <a:spcAft>
                <a:spcPts val="900"/>
              </a:spcAft>
            </a:pPr>
            <a:r>
              <a:rPr lang="en-US" sz="1176" dirty="0">
                <a:solidFill>
                  <a:srgbClr val="3C3C41"/>
                </a:solidFill>
                <a:latin typeface="Segoe UI"/>
              </a:rPr>
              <a:t>New users that sign up for Power Apps automatically added to the Maker role</a:t>
            </a:r>
          </a:p>
          <a:p>
            <a:pPr>
              <a:spcBef>
                <a:spcPts val="900"/>
              </a:spcBef>
              <a:spcAft>
                <a:spcPts val="900"/>
              </a:spcAft>
            </a:pPr>
            <a:r>
              <a:rPr lang="en-US" sz="1176" dirty="0">
                <a:solidFill>
                  <a:srgbClr val="3C3C41"/>
                </a:solidFill>
                <a:latin typeface="Segoe UI"/>
              </a:rPr>
              <a:t>Users are not automatically added to the Environment Admin role</a:t>
            </a:r>
          </a:p>
          <a:p>
            <a:pPr>
              <a:spcBef>
                <a:spcPts val="900"/>
              </a:spcBef>
              <a:spcAft>
                <a:spcPts val="900"/>
              </a:spcAft>
            </a:pPr>
            <a:r>
              <a:rPr lang="en-US" sz="1176" dirty="0">
                <a:solidFill>
                  <a:srgbClr val="3C3C41"/>
                </a:solidFill>
                <a:latin typeface="Segoe UI"/>
              </a:rPr>
              <a:t>The default environment can’t be deleted, but you can rename it – e.g. Personal Productivity</a:t>
            </a:r>
          </a:p>
        </p:txBody>
      </p:sp>
      <p:pic>
        <p:nvPicPr>
          <p:cNvPr id="16" name="Picture 15">
            <a:extLst>
              <a:ext uri="{FF2B5EF4-FFF2-40B4-BE49-F238E27FC236}">
                <a16:creationId xmlns:a16="http://schemas.microsoft.com/office/drawing/2014/main" id="{95150DCF-47F8-43E1-85EE-F4BAD705E06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7337" y="1848822"/>
            <a:ext cx="454064" cy="346522"/>
          </a:xfrm>
          <a:prstGeom prst="rect">
            <a:avLst/>
          </a:prstGeom>
          <a:ln>
            <a:solidFill>
              <a:schemeClr val="bg1"/>
            </a:solidFill>
          </a:ln>
        </p:spPr>
      </p:pic>
      <p:pic>
        <p:nvPicPr>
          <p:cNvPr id="18" name="Picture 17">
            <a:extLst>
              <a:ext uri="{FF2B5EF4-FFF2-40B4-BE49-F238E27FC236}">
                <a16:creationId xmlns:a16="http://schemas.microsoft.com/office/drawing/2014/main" id="{B88252F7-4B15-4D0A-BAC8-78F57A0624D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1691" y="3638733"/>
            <a:ext cx="335343" cy="346522"/>
          </a:xfrm>
          <a:prstGeom prst="rect">
            <a:avLst/>
          </a:prstGeom>
        </p:spPr>
      </p:pic>
      <p:pic>
        <p:nvPicPr>
          <p:cNvPr id="12" name="Picture 52">
            <a:extLst>
              <a:ext uri="{FF2B5EF4-FFF2-40B4-BE49-F238E27FC236}">
                <a16:creationId xmlns:a16="http://schemas.microsoft.com/office/drawing/2014/main" id="{D4675950-4A91-4A5D-B129-5569E88E356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9146" y="1907606"/>
            <a:ext cx="179918" cy="168674"/>
          </a:xfrm>
          <a:prstGeom prst="rect">
            <a:avLst/>
          </a:prstGeom>
        </p:spPr>
      </p:pic>
      <p:sp>
        <p:nvSpPr>
          <p:cNvPr id="13" name="people_7">
            <a:extLst>
              <a:ext uri="{FF2B5EF4-FFF2-40B4-BE49-F238E27FC236}">
                <a16:creationId xmlns:a16="http://schemas.microsoft.com/office/drawing/2014/main" id="{E408D006-B3A0-40E0-9821-79871C3EA960}"/>
              </a:ext>
              <a:ext uri="{C183D7F6-B498-43B3-948B-1728B52AA6E4}">
                <adec:decorative xmlns:adec="http://schemas.microsoft.com/office/drawing/2017/decorative" val="1"/>
              </a:ext>
            </a:extLst>
          </p:cNvPr>
          <p:cNvSpPr>
            <a:spLocks noChangeAspect="1" noEditPoints="1"/>
          </p:cNvSpPr>
          <p:nvPr/>
        </p:nvSpPr>
        <p:spPr bwMode="auto">
          <a:xfrm>
            <a:off x="519576" y="3045083"/>
            <a:ext cx="317415" cy="346523"/>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20" name="Touchscreen">
            <a:extLst>
              <a:ext uri="{FF2B5EF4-FFF2-40B4-BE49-F238E27FC236}">
                <a16:creationId xmlns:a16="http://schemas.microsoft.com/office/drawing/2014/main" id="{835647CD-A94B-4181-A480-FC44624E08C9}"/>
              </a:ext>
              <a:ext uri="{C183D7F6-B498-43B3-948B-1728B52AA6E4}">
                <adec:decorative xmlns:adec="http://schemas.microsoft.com/office/drawing/2017/decorative" val="1"/>
              </a:ext>
            </a:extLst>
          </p:cNvPr>
          <p:cNvSpPr>
            <a:spLocks noChangeAspect="1" noEditPoints="1"/>
          </p:cNvSpPr>
          <p:nvPr/>
        </p:nvSpPr>
        <p:spPr bwMode="auto">
          <a:xfrm>
            <a:off x="519576" y="2453083"/>
            <a:ext cx="369585" cy="346523"/>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lin ang="5400000" scaled="1"/>
              </a:gradFill>
            </a:endParaRPr>
          </a:p>
        </p:txBody>
      </p:sp>
      <p:pic>
        <p:nvPicPr>
          <p:cNvPr id="4" name="Picture 3">
            <a:extLst>
              <a:ext uri="{FF2B5EF4-FFF2-40B4-BE49-F238E27FC236}">
                <a16:creationId xmlns:a16="http://schemas.microsoft.com/office/drawing/2014/main" id="{BB0E6EAA-9730-4900-B33D-BEF3C90FB382}"/>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14"/>
          <a:stretch/>
        </p:blipFill>
        <p:spPr>
          <a:xfrm>
            <a:off x="4559072" y="1079"/>
            <a:ext cx="4572000" cy="5141343"/>
          </a:xfrm>
          <a:prstGeom prst="rect">
            <a:avLst/>
          </a:prstGeom>
        </p:spPr>
      </p:pic>
    </p:spTree>
    <p:extLst>
      <p:ext uri="{BB962C8B-B14F-4D97-AF65-F5344CB8AC3E}">
        <p14:creationId xmlns:p14="http://schemas.microsoft.com/office/powerpoint/2010/main" val="60064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426036" y="478837"/>
            <a:ext cx="8291930" cy="554429"/>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7801"/>
            <a:ext cx="8472313" cy="498598"/>
          </a:xfrm>
        </p:spPr>
        <p:txBody>
          <a:bodyPr/>
          <a:lstStyle/>
          <a:p>
            <a:r>
              <a:rPr lang="en-US" sz="3600" dirty="0"/>
              <a:t>Looking inside environments</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 Default</a:t>
            </a:r>
          </a:p>
          <a:p>
            <a:pPr algn="ctr"/>
            <a:r>
              <a:rPr lang="en-US" sz="1100" dirty="0">
                <a:solidFill>
                  <a:schemeClr val="tx1"/>
                </a:solidFill>
              </a:rPr>
              <a:t>Environment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cxnSp>
        <p:nvCxnSpPr>
          <p:cNvPr id="33" name="Straight Connector 32" descr="Line from Sharepoint to Powerapps">
            <a:extLst>
              <a:ext uri="{FF2B5EF4-FFF2-40B4-BE49-F238E27FC236}">
                <a16:creationId xmlns:a16="http://schemas.microsoft.com/office/drawing/2014/main" id="{F7A2C1AA-CE78-4D77-8C61-AC14DA4823CF}"/>
              </a:ext>
              <a:ext uri="{C183D7F6-B498-43B3-948B-1728B52AA6E4}">
                <adec:decorative xmlns:adec="http://schemas.microsoft.com/office/drawing/2017/decorative" val="0"/>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descr="Line from Sharepoint to PowerAutomate">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descr="Dashed line from Teams to PowerApps">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descr="Line from Teams to Power Automate">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descr=" Exchange to Power Automate">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descr="Line from Excel to Power Automate">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descr="Line from Power Apps to Data Gateways">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descr="Line from Power Automate to Data Gateways">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cxnSp>
        <p:nvCxnSpPr>
          <p:cNvPr id="58" name="Straight Connector 57" descr="Line from Data Gateway(s) to On Premise Gateway(s)">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4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dirty="0"/>
              <a:t>Looking inside environments </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Default</a:t>
            </a:r>
          </a:p>
          <a:p>
            <a:pPr algn="ctr"/>
            <a:r>
              <a:rPr lang="en-US" sz="1100" dirty="0">
                <a:solidFill>
                  <a:schemeClr val="tx1"/>
                </a:solidFill>
              </a:rPr>
              <a:t>Environment</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sp>
        <p:nvSpPr>
          <p:cNvPr id="5" name="Rectangle 4">
            <a:extLst>
              <a:ext uri="{FF2B5EF4-FFF2-40B4-BE49-F238E27FC236}">
                <a16:creationId xmlns:a16="http://schemas.microsoft.com/office/drawing/2014/main" id="{9F810A7B-F23D-47B1-823D-89B9383DBB2E}"/>
              </a:ext>
              <a:ext uri="{C183D7F6-B498-43B3-948B-1728B52AA6E4}">
                <adec:decorative xmlns:adec="http://schemas.microsoft.com/office/drawing/2017/decorative" val="1"/>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 uri="{C183D7F6-B498-43B3-948B-1728B52AA6E4}">
                <adec:decorative xmlns:adec="http://schemas.microsoft.com/office/drawing/2017/decorative" val="1"/>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 uri="{C183D7F6-B498-43B3-948B-1728B52AA6E4}">
                <adec:decorative xmlns:adec="http://schemas.microsoft.com/office/drawing/2017/decorative" val="1"/>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 uri="{C183D7F6-B498-43B3-948B-1728B52AA6E4}">
                <adec:decorative xmlns:adec="http://schemas.microsoft.com/office/drawing/2017/decorative" val="1"/>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sp>
        <p:nvSpPr>
          <p:cNvPr id="14" name="Rectangle 13">
            <a:extLst>
              <a:ext uri="{FF2B5EF4-FFF2-40B4-BE49-F238E27FC236}">
                <a16:creationId xmlns:a16="http://schemas.microsoft.com/office/drawing/2014/main" id="{5D2ABABA-D7B3-4652-B64C-F90980A8850A}"/>
              </a:ext>
              <a:ext uri="{C183D7F6-B498-43B3-948B-1728B52AA6E4}">
                <adec:decorative xmlns:adec="http://schemas.microsoft.com/office/drawing/2017/decorative" val="1"/>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 uri="{C183D7F6-B498-43B3-948B-1728B52AA6E4}">
                <adec:decorative xmlns:adec="http://schemas.microsoft.com/office/drawing/2017/decorative" val="1"/>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17" name="Rectangle 16">
            <a:extLst>
              <a:ext uri="{FF2B5EF4-FFF2-40B4-BE49-F238E27FC236}">
                <a16:creationId xmlns:a16="http://schemas.microsoft.com/office/drawing/2014/main" id="{855CA7D0-5AAC-46CD-89FE-7179D568E1CC}"/>
              </a:ext>
              <a:ext uri="{C183D7F6-B498-43B3-948B-1728B52AA6E4}">
                <adec:decorative xmlns:adec="http://schemas.microsoft.com/office/drawing/2017/decorative" val="1"/>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8" name="Rectangle 17">
            <a:extLst>
              <a:ext uri="{FF2B5EF4-FFF2-40B4-BE49-F238E27FC236}">
                <a16:creationId xmlns:a16="http://schemas.microsoft.com/office/drawing/2014/main" id="{01499FCE-0695-4EF2-AFBD-F83D4ADB5C1C}"/>
              </a:ext>
              <a:ext uri="{C183D7F6-B498-43B3-948B-1728B52AA6E4}">
                <adec:decorative xmlns:adec="http://schemas.microsoft.com/office/drawing/2017/decorative" val="1"/>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19" name="Rectangle 18">
            <a:extLst>
              <a:ext uri="{FF2B5EF4-FFF2-40B4-BE49-F238E27FC236}">
                <a16:creationId xmlns:a16="http://schemas.microsoft.com/office/drawing/2014/main" id="{D4403F28-5591-4623-B216-636B480865BD}"/>
              </a:ext>
              <a:ext uri="{C183D7F6-B498-43B3-948B-1728B52AA6E4}">
                <adec:decorative xmlns:adec="http://schemas.microsoft.com/office/drawing/2017/decorative" val="1"/>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27" name="Rectangle 26">
            <a:extLst>
              <a:ext uri="{FF2B5EF4-FFF2-40B4-BE49-F238E27FC236}">
                <a16:creationId xmlns:a16="http://schemas.microsoft.com/office/drawing/2014/main" id="{92DC275E-949C-4CDF-B5FB-546058F2C7E4}"/>
              </a:ext>
              <a:ext uri="{C183D7F6-B498-43B3-948B-1728B52AA6E4}">
                <adec:decorative xmlns:adec="http://schemas.microsoft.com/office/drawing/2017/decorative" val="1"/>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cxnSp>
        <p:nvCxnSpPr>
          <p:cNvPr id="33" name="Straight Connector 32">
            <a:extLst>
              <a:ext uri="{FF2B5EF4-FFF2-40B4-BE49-F238E27FC236}">
                <a16:creationId xmlns:a16="http://schemas.microsoft.com/office/drawing/2014/main" id="{F7A2C1AA-CE78-4D77-8C61-AC14DA4823CF}"/>
              </a:ext>
              <a:ext uri="{C183D7F6-B498-43B3-948B-1728B52AA6E4}">
                <adec:decorative xmlns:adec="http://schemas.microsoft.com/office/drawing/2017/decorative" val="1"/>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 uri="{C183D7F6-B498-43B3-948B-1728B52AA6E4}">
                <adec:decorative xmlns:adec="http://schemas.microsoft.com/office/drawing/2017/decorative" val="1"/>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 uri="{C183D7F6-B498-43B3-948B-1728B52AA6E4}">
                <adec:decorative xmlns:adec="http://schemas.microsoft.com/office/drawing/2017/decorative" val="1"/>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 uri="{C183D7F6-B498-43B3-948B-1728B52AA6E4}">
                <adec:decorative xmlns:adec="http://schemas.microsoft.com/office/drawing/2017/decorative" val="1"/>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 uri="{C183D7F6-B498-43B3-948B-1728B52AA6E4}">
                <adec:decorative xmlns:adec="http://schemas.microsoft.com/office/drawing/2017/decorative" val="1"/>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cxnSp>
        <p:nvCxnSpPr>
          <p:cNvPr id="47" name="Straight Connector 46">
            <a:extLst>
              <a:ext uri="{FF2B5EF4-FFF2-40B4-BE49-F238E27FC236}">
                <a16:creationId xmlns:a16="http://schemas.microsoft.com/office/drawing/2014/main" id="{8378DC66-2168-4985-8AD9-B2FAF7E3B8DF}"/>
              </a:ext>
              <a:ext uri="{C183D7F6-B498-43B3-948B-1728B52AA6E4}">
                <adec:decorative xmlns:adec="http://schemas.microsoft.com/office/drawing/2017/decorative" val="1"/>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 uri="{C183D7F6-B498-43B3-948B-1728B52AA6E4}">
                <adec:decorative xmlns:adec="http://schemas.microsoft.com/office/drawing/2017/decorative" val="1"/>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cxnSp>
        <p:nvCxnSpPr>
          <p:cNvPr id="50" name="Straight Connector 49">
            <a:extLst>
              <a:ext uri="{FF2B5EF4-FFF2-40B4-BE49-F238E27FC236}">
                <a16:creationId xmlns:a16="http://schemas.microsoft.com/office/drawing/2014/main" id="{958918CB-0502-4370-83F9-C6FF51795FC9}"/>
              </a:ext>
              <a:ext uri="{C183D7F6-B498-43B3-948B-1728B52AA6E4}">
                <adec:decorative xmlns:adec="http://schemas.microsoft.com/office/drawing/2017/decorative" val="1"/>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 uri="{C183D7F6-B498-43B3-948B-1728B52AA6E4}">
                <adec:decorative xmlns:adec="http://schemas.microsoft.com/office/drawing/2017/decorative" val="1"/>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 uri="{C183D7F6-B498-43B3-948B-1728B52AA6E4}">
                <adec:decorative xmlns:adec="http://schemas.microsoft.com/office/drawing/2017/decorative" val="1"/>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cxnSp>
        <p:nvCxnSpPr>
          <p:cNvPr id="44" name="Straight Connector 43">
            <a:extLst>
              <a:ext uri="{FF2B5EF4-FFF2-40B4-BE49-F238E27FC236}">
                <a16:creationId xmlns:a16="http://schemas.microsoft.com/office/drawing/2014/main" id="{2F88FB02-DA9D-493E-A679-9D081324E430}"/>
              </a:ext>
              <a:ext uri="{C183D7F6-B498-43B3-948B-1728B52AA6E4}">
                <adec:decorative xmlns:adec="http://schemas.microsoft.com/office/drawing/2017/decorative" val="1"/>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2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dirty="0"/>
              <a:t>Looking inside environments  </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Default</a:t>
            </a:r>
          </a:p>
          <a:p>
            <a:pPr algn="ctr"/>
            <a:r>
              <a:rPr lang="en-US" sz="1100" dirty="0">
                <a:solidFill>
                  <a:schemeClr val="tx1"/>
                </a:solidFill>
              </a:rPr>
              <a:t>Environment</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a:t>
            </a:r>
            <a:r>
              <a:rPr lang="en-US" sz="900" dirty="0"/>
              <a:t> </a:t>
            </a:r>
            <a:r>
              <a:rPr lang="en-US" sz="900" dirty="0">
                <a:solidFill>
                  <a:schemeClr val="tx1"/>
                </a:solidFill>
              </a:rPr>
              <a:t>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3" name="Flowchart: Magnetic Disk 2">
            <a:extLst>
              <a:ext uri="{FF2B5EF4-FFF2-40B4-BE49-F238E27FC236}">
                <a16:creationId xmlns:a16="http://schemas.microsoft.com/office/drawing/2014/main" id="{ADF23D03-ACED-4FE2-8C0B-725379F36E92}"/>
              </a:ext>
            </a:extLst>
          </p:cNvPr>
          <p:cNvSpPr/>
          <p:nvPr/>
        </p:nvSpPr>
        <p:spPr bwMode="auto">
          <a:xfrm>
            <a:off x="4617886" y="2030293"/>
            <a:ext cx="983907" cy="1316378"/>
          </a:xfrm>
          <a:prstGeom prst="flowChartMagneticDisk">
            <a:avLst/>
          </a:prstGeom>
          <a:solidFill>
            <a:schemeClr val="tx1"/>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a:t>
            </a:r>
          </a:p>
        </p:txBody>
      </p:sp>
      <p:sp>
        <p:nvSpPr>
          <p:cNvPr id="5" name="Rectangle 4">
            <a:extLst>
              <a:ext uri="{FF2B5EF4-FFF2-40B4-BE49-F238E27FC236}">
                <a16:creationId xmlns:a16="http://schemas.microsoft.com/office/drawing/2014/main" id="{9F810A7B-F23D-47B1-823D-89B9383DBB2E}"/>
              </a:ext>
              <a:ext uri="{C183D7F6-B498-43B3-948B-1728B52AA6E4}">
                <adec:decorative xmlns:adec="http://schemas.microsoft.com/office/drawing/2017/decorative" val="1"/>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 uri="{C183D7F6-B498-43B3-948B-1728B52AA6E4}">
                <adec:decorative xmlns:adec="http://schemas.microsoft.com/office/drawing/2017/decorative" val="1"/>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 uri="{C183D7F6-B498-43B3-948B-1728B52AA6E4}">
                <adec:decorative xmlns:adec="http://schemas.microsoft.com/office/drawing/2017/decorative" val="1"/>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 uri="{C183D7F6-B498-43B3-948B-1728B52AA6E4}">
                <adec:decorative xmlns:adec="http://schemas.microsoft.com/office/drawing/2017/decorative" val="1"/>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sp>
        <p:nvSpPr>
          <p:cNvPr id="14" name="Rectangle 13">
            <a:extLst>
              <a:ext uri="{FF2B5EF4-FFF2-40B4-BE49-F238E27FC236}">
                <a16:creationId xmlns:a16="http://schemas.microsoft.com/office/drawing/2014/main" id="{5D2ABABA-D7B3-4652-B64C-F90980A8850A}"/>
              </a:ext>
              <a:ext uri="{C183D7F6-B498-43B3-948B-1728B52AA6E4}">
                <adec:decorative xmlns:adec="http://schemas.microsoft.com/office/drawing/2017/decorative" val="1"/>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 uri="{C183D7F6-B498-43B3-948B-1728B52AA6E4}">
                <adec:decorative xmlns:adec="http://schemas.microsoft.com/office/drawing/2017/decorative" val="1"/>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17" name="Rectangle 16">
            <a:extLst>
              <a:ext uri="{FF2B5EF4-FFF2-40B4-BE49-F238E27FC236}">
                <a16:creationId xmlns:a16="http://schemas.microsoft.com/office/drawing/2014/main" id="{855CA7D0-5AAC-46CD-89FE-7179D568E1CC}"/>
              </a:ext>
              <a:ext uri="{C183D7F6-B498-43B3-948B-1728B52AA6E4}">
                <adec:decorative xmlns:adec="http://schemas.microsoft.com/office/drawing/2017/decorative" val="1"/>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8" name="Rectangle 17">
            <a:extLst>
              <a:ext uri="{FF2B5EF4-FFF2-40B4-BE49-F238E27FC236}">
                <a16:creationId xmlns:a16="http://schemas.microsoft.com/office/drawing/2014/main" id="{01499FCE-0695-4EF2-AFBD-F83D4ADB5C1C}"/>
              </a:ext>
              <a:ext uri="{C183D7F6-B498-43B3-948B-1728B52AA6E4}">
                <adec:decorative xmlns:adec="http://schemas.microsoft.com/office/drawing/2017/decorative" val="1"/>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19" name="Rectangle 18">
            <a:extLst>
              <a:ext uri="{FF2B5EF4-FFF2-40B4-BE49-F238E27FC236}">
                <a16:creationId xmlns:a16="http://schemas.microsoft.com/office/drawing/2014/main" id="{D4403F28-5591-4623-B216-636B480865BD}"/>
              </a:ext>
              <a:ext uri="{C183D7F6-B498-43B3-948B-1728B52AA6E4}">
                <adec:decorative xmlns:adec="http://schemas.microsoft.com/office/drawing/2017/decorative" val="1"/>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27" name="Rectangle 26">
            <a:extLst>
              <a:ext uri="{FF2B5EF4-FFF2-40B4-BE49-F238E27FC236}">
                <a16:creationId xmlns:a16="http://schemas.microsoft.com/office/drawing/2014/main" id="{92DC275E-949C-4CDF-B5FB-546058F2C7E4}"/>
              </a:ext>
              <a:ext uri="{C183D7F6-B498-43B3-948B-1728B52AA6E4}">
                <adec:decorative xmlns:adec="http://schemas.microsoft.com/office/drawing/2017/decorative" val="1"/>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cxnSp>
        <p:nvCxnSpPr>
          <p:cNvPr id="33" name="Straight Connector 32">
            <a:extLst>
              <a:ext uri="{FF2B5EF4-FFF2-40B4-BE49-F238E27FC236}">
                <a16:creationId xmlns:a16="http://schemas.microsoft.com/office/drawing/2014/main" id="{F7A2C1AA-CE78-4D77-8C61-AC14DA4823CF}"/>
              </a:ext>
              <a:ext uri="{C183D7F6-B498-43B3-948B-1728B52AA6E4}">
                <adec:decorative xmlns:adec="http://schemas.microsoft.com/office/drawing/2017/decorative" val="1"/>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 uri="{C183D7F6-B498-43B3-948B-1728B52AA6E4}">
                <adec:decorative xmlns:adec="http://schemas.microsoft.com/office/drawing/2017/decorative" val="1"/>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 uri="{C183D7F6-B498-43B3-948B-1728B52AA6E4}">
                <adec:decorative xmlns:adec="http://schemas.microsoft.com/office/drawing/2017/decorative" val="1"/>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 uri="{C183D7F6-B498-43B3-948B-1728B52AA6E4}">
                <adec:decorative xmlns:adec="http://schemas.microsoft.com/office/drawing/2017/decorative" val="1"/>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 uri="{C183D7F6-B498-43B3-948B-1728B52AA6E4}">
                <adec:decorative xmlns:adec="http://schemas.microsoft.com/office/drawing/2017/decorative" val="1"/>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cxnSp>
        <p:nvCxnSpPr>
          <p:cNvPr id="47" name="Straight Connector 46">
            <a:extLst>
              <a:ext uri="{FF2B5EF4-FFF2-40B4-BE49-F238E27FC236}">
                <a16:creationId xmlns:a16="http://schemas.microsoft.com/office/drawing/2014/main" id="{8378DC66-2168-4985-8AD9-B2FAF7E3B8DF}"/>
              </a:ext>
              <a:ext uri="{C183D7F6-B498-43B3-948B-1728B52AA6E4}">
                <adec:decorative xmlns:adec="http://schemas.microsoft.com/office/drawing/2017/decorative" val="1"/>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 uri="{C183D7F6-B498-43B3-948B-1728B52AA6E4}">
                <adec:decorative xmlns:adec="http://schemas.microsoft.com/office/drawing/2017/decorative" val="1"/>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cxnSp>
        <p:nvCxnSpPr>
          <p:cNvPr id="50" name="Straight Connector 49">
            <a:extLst>
              <a:ext uri="{FF2B5EF4-FFF2-40B4-BE49-F238E27FC236}">
                <a16:creationId xmlns:a16="http://schemas.microsoft.com/office/drawing/2014/main" id="{958918CB-0502-4370-83F9-C6FF51795FC9}"/>
              </a:ext>
              <a:ext uri="{C183D7F6-B498-43B3-948B-1728B52AA6E4}">
                <adec:decorative xmlns:adec="http://schemas.microsoft.com/office/drawing/2017/decorative" val="1"/>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 uri="{C183D7F6-B498-43B3-948B-1728B52AA6E4}">
                <adec:decorative xmlns:adec="http://schemas.microsoft.com/office/drawing/2017/decorative" val="1"/>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 uri="{C183D7F6-B498-43B3-948B-1728B52AA6E4}">
                <adec:decorative xmlns:adec="http://schemas.microsoft.com/office/drawing/2017/decorative" val="1"/>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8FB02-DA9D-493E-A679-9D081324E430}"/>
              </a:ext>
              <a:ext uri="{C183D7F6-B498-43B3-948B-1728B52AA6E4}">
                <adec:decorative xmlns:adec="http://schemas.microsoft.com/office/drawing/2017/decorative" val="1"/>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FCB7136-1EFE-4FB0-8064-34F6D51C8CF1}"/>
              </a:ext>
            </a:extLst>
          </p:cNvPr>
          <p:cNvSpPr/>
          <p:nvPr/>
        </p:nvSpPr>
        <p:spPr>
          <a:xfrm>
            <a:off x="5940152" y="1313367"/>
            <a:ext cx="1708634" cy="408813"/>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Model Driven Power Apps</a:t>
            </a:r>
          </a:p>
        </p:txBody>
      </p:sp>
      <p:sp>
        <p:nvSpPr>
          <p:cNvPr id="51" name="Rectangle 50">
            <a:extLst>
              <a:ext uri="{FF2B5EF4-FFF2-40B4-BE49-F238E27FC236}">
                <a16:creationId xmlns:a16="http://schemas.microsoft.com/office/drawing/2014/main" id="{7804758A-E891-4130-BF3C-39E39C996B3B}"/>
              </a:ext>
            </a:extLst>
          </p:cNvPr>
          <p:cNvSpPr/>
          <p:nvPr/>
        </p:nvSpPr>
        <p:spPr>
          <a:xfrm>
            <a:off x="5940152" y="1817113"/>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Entities</a:t>
            </a:r>
          </a:p>
        </p:txBody>
      </p:sp>
      <p:sp>
        <p:nvSpPr>
          <p:cNvPr id="48" name="Rectangle 47">
            <a:extLst>
              <a:ext uri="{FF2B5EF4-FFF2-40B4-BE49-F238E27FC236}">
                <a16:creationId xmlns:a16="http://schemas.microsoft.com/office/drawing/2014/main" id="{FEA5FA0F-7028-4993-849F-DBD4AB3020D8}"/>
              </a:ext>
            </a:extLst>
          </p:cNvPr>
          <p:cNvSpPr/>
          <p:nvPr/>
        </p:nvSpPr>
        <p:spPr>
          <a:xfrm>
            <a:off x="5940152" y="2256184"/>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Process Flows</a:t>
            </a:r>
          </a:p>
        </p:txBody>
      </p:sp>
      <p:sp>
        <p:nvSpPr>
          <p:cNvPr id="49" name="Rectangle 48">
            <a:extLst>
              <a:ext uri="{FF2B5EF4-FFF2-40B4-BE49-F238E27FC236}">
                <a16:creationId xmlns:a16="http://schemas.microsoft.com/office/drawing/2014/main" id="{73D645B9-731F-4EFB-9155-C42BE037BB09}"/>
              </a:ext>
            </a:extLst>
          </p:cNvPr>
          <p:cNvSpPr/>
          <p:nvPr/>
        </p:nvSpPr>
        <p:spPr>
          <a:xfrm>
            <a:off x="5940152" y="2672640"/>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Business Rules</a:t>
            </a:r>
          </a:p>
        </p:txBody>
      </p:sp>
      <p:sp>
        <p:nvSpPr>
          <p:cNvPr id="53" name="Rectangle 52">
            <a:extLst>
              <a:ext uri="{FF2B5EF4-FFF2-40B4-BE49-F238E27FC236}">
                <a16:creationId xmlns:a16="http://schemas.microsoft.com/office/drawing/2014/main" id="{CFE48D16-6502-434A-8111-DF5E3459410B}"/>
              </a:ext>
            </a:extLst>
          </p:cNvPr>
          <p:cNvSpPr/>
          <p:nvPr/>
        </p:nvSpPr>
        <p:spPr>
          <a:xfrm>
            <a:off x="5940151" y="3111888"/>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Security Model</a:t>
            </a:r>
          </a:p>
        </p:txBody>
      </p:sp>
      <p:cxnSp>
        <p:nvCxnSpPr>
          <p:cNvPr id="12" name="Straight Connector 11" descr="Line from CDS to Model Driven Power Apps">
            <a:extLst>
              <a:ext uri="{FF2B5EF4-FFF2-40B4-BE49-F238E27FC236}">
                <a16:creationId xmlns:a16="http://schemas.microsoft.com/office/drawing/2014/main" id="{F6723854-28C0-4E69-9DF4-45252DA64EE7}"/>
              </a:ext>
            </a:extLst>
          </p:cNvPr>
          <p:cNvCxnSpPr>
            <a:cxnSpLocks/>
            <a:endCxn id="45" idx="1"/>
          </p:cNvCxnSpPr>
          <p:nvPr/>
        </p:nvCxnSpPr>
        <p:spPr>
          <a:xfrm flipV="1">
            <a:off x="5601793" y="1517774"/>
            <a:ext cx="338359" cy="1152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descr="Line from CDS to Entities">
            <a:extLst>
              <a:ext uri="{FF2B5EF4-FFF2-40B4-BE49-F238E27FC236}">
                <a16:creationId xmlns:a16="http://schemas.microsoft.com/office/drawing/2014/main" id="{D20E600C-D1DC-46AE-B11D-A36463A19292}"/>
              </a:ext>
            </a:extLst>
          </p:cNvPr>
          <p:cNvCxnSpPr>
            <a:cxnSpLocks/>
            <a:endCxn id="51" idx="1"/>
          </p:cNvCxnSpPr>
          <p:nvPr/>
        </p:nvCxnSpPr>
        <p:spPr>
          <a:xfrm flipV="1">
            <a:off x="5601793" y="1982796"/>
            <a:ext cx="338359" cy="70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descr="Line from CDS to Process Flows">
            <a:extLst>
              <a:ext uri="{FF2B5EF4-FFF2-40B4-BE49-F238E27FC236}">
                <a16:creationId xmlns:a16="http://schemas.microsoft.com/office/drawing/2014/main" id="{527D4F8B-A63C-42A2-BE1E-5B1A0E48C4A4}"/>
              </a:ext>
            </a:extLst>
          </p:cNvPr>
          <p:cNvCxnSpPr>
            <a:cxnSpLocks/>
            <a:stCxn id="3" idx="4"/>
            <a:endCxn id="48" idx="1"/>
          </p:cNvCxnSpPr>
          <p:nvPr/>
        </p:nvCxnSpPr>
        <p:spPr>
          <a:xfrm flipV="1">
            <a:off x="5601793" y="2421867"/>
            <a:ext cx="338359" cy="26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descr="Line from CDS to Business Rules">
            <a:extLst>
              <a:ext uri="{FF2B5EF4-FFF2-40B4-BE49-F238E27FC236}">
                <a16:creationId xmlns:a16="http://schemas.microsoft.com/office/drawing/2014/main" id="{EDBEC48B-8621-4F62-BEAC-C8063EB69299}"/>
              </a:ext>
            </a:extLst>
          </p:cNvPr>
          <p:cNvCxnSpPr>
            <a:cxnSpLocks/>
            <a:endCxn id="49" idx="1"/>
          </p:cNvCxnSpPr>
          <p:nvPr/>
        </p:nvCxnSpPr>
        <p:spPr>
          <a:xfrm>
            <a:off x="5601793" y="2670391"/>
            <a:ext cx="338359" cy="167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descr="Line from CDS to Security Model">
            <a:extLst>
              <a:ext uri="{FF2B5EF4-FFF2-40B4-BE49-F238E27FC236}">
                <a16:creationId xmlns:a16="http://schemas.microsoft.com/office/drawing/2014/main" id="{E07A5E15-489C-4797-AD6E-E9B5AEE55192}"/>
              </a:ext>
            </a:extLst>
          </p:cNvPr>
          <p:cNvCxnSpPr>
            <a:cxnSpLocks/>
            <a:endCxn id="53" idx="1"/>
          </p:cNvCxnSpPr>
          <p:nvPr/>
        </p:nvCxnSpPr>
        <p:spPr>
          <a:xfrm>
            <a:off x="5601793" y="2670391"/>
            <a:ext cx="338358" cy="607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127-428D-4FD1-9E6F-9E0F9603C278}"/>
              </a:ext>
            </a:extLst>
          </p:cNvPr>
          <p:cNvSpPr>
            <a:spLocks noGrp="1"/>
          </p:cNvSpPr>
          <p:nvPr>
            <p:ph type="title"/>
          </p:nvPr>
        </p:nvSpPr>
        <p:spPr>
          <a:xfrm>
            <a:off x="363780" y="467548"/>
            <a:ext cx="8479852" cy="307777"/>
          </a:xfrm>
        </p:spPr>
        <p:txBody>
          <a:bodyPr/>
          <a:lstStyle/>
          <a:p>
            <a:pPr defTabSz="685644">
              <a:defRPr/>
            </a:pPr>
            <a:r>
              <a:rPr lang="en-US" sz="2100">
                <a:latin typeface="Segoe UI Semibold"/>
              </a:rPr>
              <a:t>Security is built into every layer of the stack.</a:t>
            </a:r>
          </a:p>
        </p:txBody>
      </p:sp>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26940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rPr>
              <a:t>Tenant Access &amp; Isolation</a:t>
            </a: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IN" sz="3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5860284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1628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8708968" y="4711106"/>
            <a:ext cx="758693" cy="65404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20136" y="3907843"/>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20136" y="4408712"/>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014955" y="2557348"/>
            <a:ext cx="3338716" cy="49784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324">
                <a:solidFill>
                  <a:srgbClr val="FFFFFF"/>
                </a:solidFill>
                <a:latin typeface="Segoe UI Semibold"/>
              </a:rPr>
              <a:t>User/Group</a:t>
            </a:r>
          </a:p>
        </p:txBody>
      </p:sp>
      <p:sp>
        <p:nvSpPr>
          <p:cNvPr id="40" name="Freeform: Shape 39">
            <a:extLst>
              <a:ext uri="{FF2B5EF4-FFF2-40B4-BE49-F238E27FC236}">
                <a16:creationId xmlns:a16="http://schemas.microsoft.com/office/drawing/2014/main" id="{2EEB243D-CD31-49CB-9E5B-55A5515424C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257346" y="539058"/>
            <a:ext cx="3510497" cy="615553"/>
          </a:xfrm>
        </p:spPr>
        <p:txBody>
          <a:bodyPr/>
          <a:lstStyle/>
          <a:p>
            <a:r>
              <a:rPr lang="en-US">
                <a:solidFill>
                  <a:schemeClr val="bg1"/>
                </a:solidFill>
              </a:rPr>
              <a:t>Tenant access</a:t>
            </a:r>
            <a:br>
              <a:rPr lang="en-US">
                <a:solidFill>
                  <a:schemeClr val="bg1"/>
                </a:solidFill>
              </a:rPr>
            </a:br>
            <a:r>
              <a:rPr lang="en-US">
                <a:solidFill>
                  <a:schemeClr val="bg1"/>
                </a:solidFill>
              </a:rPr>
              <a:t>AAD Based</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1" y="1784050"/>
            <a:ext cx="5700944" cy="3359087"/>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4385160" y="1248651"/>
            <a:ext cx="4635175" cy="3082113"/>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3"/>
            <a:srcRect t="5384"/>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sp>
        <p:nvSpPr>
          <p:cNvPr id="30" name="TextBox 29">
            <a:extLst>
              <a:ext uri="{FF2B5EF4-FFF2-40B4-BE49-F238E27FC236}">
                <a16:creationId xmlns:a16="http://schemas.microsoft.com/office/drawing/2014/main" id="{D682BE24-14FE-4103-ADD8-9020AC0CC103}"/>
              </a:ext>
            </a:extLst>
          </p:cNvPr>
          <p:cNvSpPr txBox="1"/>
          <p:nvPr/>
        </p:nvSpPr>
        <p:spPr>
          <a:xfrm>
            <a:off x="-30102" y="1772278"/>
            <a:ext cx="4892342" cy="1468868"/>
          </a:xfrm>
          <a:prstGeom prst="rect">
            <a:avLst/>
          </a:prstGeom>
          <a:noFill/>
        </p:spPr>
        <p:txBody>
          <a:bodyPr wrap="square" lIns="134464" tIns="107571" rIns="134464" bIns="107571" rtlCol="0">
            <a:spAutoFit/>
          </a:bodyPr>
          <a:lstStyle/>
          <a:p>
            <a:pPr marL="257175" indent="-257175">
              <a:buFont typeface="Arial" panose="020B0604020202020204" pitchFamily="34" charset="0"/>
              <a:buChar char="•"/>
            </a:pPr>
            <a:r>
              <a:rPr lang="en-US" sz="1471">
                <a:solidFill>
                  <a:srgbClr val="3C3C41"/>
                </a:solidFill>
                <a:latin typeface="Segoe UI"/>
              </a:rPr>
              <a:t>Only licensed user with valid credentials allowed</a:t>
            </a:r>
          </a:p>
          <a:p>
            <a:pPr marL="257175" indent="-257175" defTabSz="685775">
              <a:spcBef>
                <a:spcPts val="882"/>
              </a:spcBef>
              <a:buFont typeface="Arial" panose="020B0604020202020204" pitchFamily="34" charset="0"/>
              <a:buChar char="•"/>
            </a:pPr>
            <a:r>
              <a:rPr lang="en-US" sz="1471">
                <a:solidFill>
                  <a:srgbClr val="3C3C41"/>
                </a:solidFill>
                <a:latin typeface="Segoe UI"/>
              </a:rPr>
              <a:t>Confidential client login is used</a:t>
            </a:r>
          </a:p>
          <a:p>
            <a:pPr marL="257175" indent="-257175" defTabSz="685775">
              <a:spcBef>
                <a:spcPts val="882"/>
              </a:spcBef>
              <a:buFont typeface="Arial" panose="020B0604020202020204" pitchFamily="34" charset="0"/>
              <a:buChar char="•"/>
            </a:pPr>
            <a:r>
              <a:rPr lang="en-US" sz="1471">
                <a:solidFill>
                  <a:srgbClr val="3C3C41"/>
                </a:solidFill>
                <a:latin typeface="Segoe UI"/>
              </a:rPr>
              <a:t>AAD token policies; issuance and token refresh</a:t>
            </a:r>
          </a:p>
          <a:p>
            <a:pPr marL="257175" indent="-257175" defTabSz="685775">
              <a:spcBef>
                <a:spcPts val="882"/>
              </a:spcBef>
              <a:buFont typeface="Arial" panose="020B0604020202020204" pitchFamily="34" charset="0"/>
              <a:buChar char="•"/>
            </a:pPr>
            <a:r>
              <a:rPr lang="en-US" sz="1471">
                <a:solidFill>
                  <a:srgbClr val="3C3C41"/>
                </a:solidFill>
                <a:latin typeface="Segoe UI"/>
              </a:rPr>
              <a:t>AAD Conditional access is fully supported</a:t>
            </a:r>
          </a:p>
        </p:txBody>
      </p:sp>
      <p:sp>
        <p:nvSpPr>
          <p:cNvPr id="46" name="Hexagon 45">
            <a:extLst>
              <a:ext uri="{FF2B5EF4-FFF2-40B4-BE49-F238E27FC236}">
                <a16:creationId xmlns:a16="http://schemas.microsoft.com/office/drawing/2014/main" id="{B8734438-C424-4734-ABD3-C6AFD0A8F446}"/>
              </a:ext>
            </a:extLst>
          </p:cNvPr>
          <p:cNvSpPr/>
          <p:nvPr/>
        </p:nvSpPr>
        <p:spPr bwMode="auto">
          <a:xfrm>
            <a:off x="8285086" y="4711106"/>
            <a:ext cx="542273" cy="46747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8744369" y="4524535"/>
            <a:ext cx="390149" cy="33633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046444" y="3398927"/>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046444" y="3839447"/>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363382" y="3814668"/>
            <a:ext cx="413471" cy="275900"/>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046444" y="4322864"/>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419352" y="4267628"/>
            <a:ext cx="301530" cy="336815"/>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412513" y="3350741"/>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7988867" y="2990304"/>
            <a:ext cx="655495" cy="1669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441">
                <a:solidFill>
                  <a:srgbClr val="3C3C41"/>
                </a:solidFill>
                <a:latin typeface="Segoe UI"/>
                <a:ea typeface="Segoe UI" pitchFamily="34" charset="0"/>
                <a:cs typeface="Segoe UI" pitchFamily="34" charset="0"/>
              </a:rPr>
              <a:t>Power Automate</a:t>
            </a:r>
          </a:p>
        </p:txBody>
      </p:sp>
      <p:sp>
        <p:nvSpPr>
          <p:cNvPr id="5" name="TextBox 4">
            <a:extLst>
              <a:ext uri="{FF2B5EF4-FFF2-40B4-BE49-F238E27FC236}">
                <a16:creationId xmlns:a16="http://schemas.microsoft.com/office/drawing/2014/main" id="{0A4AC44F-2C63-4A1F-9E79-DE4B00D8694F}"/>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*Blocking users from Power Platform access will negatively impact in-product Office integrations in Microsoft offerings like </a:t>
            </a:r>
            <a:r>
              <a:rPr lang="en-US" sz="1200" err="1">
                <a:solidFill>
                  <a:srgbClr val="3C3C41"/>
                </a:solidFill>
                <a:latin typeface="Segoe UI"/>
                <a:cs typeface="Segoe UI Semibold" panose="020B0702040204020203" pitchFamily="34" charset="0"/>
              </a:rPr>
              <a:t>Sharepoint</a:t>
            </a:r>
            <a:endParaRPr lang="en-US" sz="1200">
              <a:solidFill>
                <a:srgbClr val="3C3C41"/>
              </a:solidFill>
              <a:latin typeface="Segoe UI"/>
              <a:cs typeface="Segoe UI Semibold" panose="020B0702040204020203" pitchFamily="34" charset="0"/>
            </a:endParaRPr>
          </a:p>
        </p:txBody>
      </p:sp>
    </p:spTree>
    <p:extLst>
      <p:ext uri="{BB962C8B-B14F-4D97-AF65-F5344CB8AC3E}">
        <p14:creationId xmlns:p14="http://schemas.microsoft.com/office/powerpoint/2010/main" val="390736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1685921"/>
            <a:ext cx="9143999" cy="3467375"/>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8139EF65-D6EA-476B-A28D-949F0692252B}"/>
              </a:ext>
            </a:extLst>
          </p:cNvPr>
          <p:cNvSpPr/>
          <p:nvPr/>
        </p:nvSpPr>
        <p:spPr bwMode="auto">
          <a:xfrm>
            <a:off x="1" y="365"/>
            <a:ext cx="5060116" cy="1474260"/>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0" y="366"/>
            <a:ext cx="4835343" cy="1556966"/>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572979" y="2865239"/>
            <a:ext cx="2226218"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a:solidFill>
                  <a:srgbClr val="3C3C41"/>
                </a:solidFill>
                <a:latin typeface="Segoe UI Semibold" panose="020B0702040204020203" pitchFamily="34" charset="0"/>
                <a:cs typeface="Segoe UI Semibold" panose="020B0702040204020203" pitchFamily="34" charset="0"/>
              </a:rPr>
              <a:t>M365 Global Admin</a:t>
            </a:r>
            <a:endParaRPr lang="en-US" sz="1324">
              <a:gradFill>
                <a:gsLst>
                  <a:gs pos="0">
                    <a:srgbClr val="292929"/>
                  </a:gs>
                  <a:gs pos="86000">
                    <a:srgbClr val="292929"/>
                  </a:gs>
                </a:gsLst>
                <a:lin ang="5400000" scaled="0"/>
              </a:gradFill>
              <a:latin typeface="Segoe UI"/>
            </a:endParaRPr>
          </a:p>
          <a:p>
            <a:pPr marL="84036" algn="ctr" defTabSz="896069" fontAlgn="base">
              <a:spcBef>
                <a:spcPts val="735"/>
              </a:spcBef>
              <a:spcAft>
                <a:spcPct val="0"/>
              </a:spcAft>
            </a:pPr>
            <a:r>
              <a:rPr lang="en-US" sz="1324">
                <a:solidFill>
                  <a:srgbClr val="3C3C41"/>
                </a:solidFill>
                <a:latin typeface="Segoe UI"/>
                <a:cs typeface="Segoe UI Semibold" panose="020B0702040204020203" pitchFamily="34" charset="0"/>
              </a:rPr>
              <a:t>Full administration to all services in tenant including Power Platform e.g. Environment, Analytics, Support, Data Gateways, Data Loss Policies, Data integration </a:t>
            </a:r>
            <a:endParaRPr lang="en-US" sz="1176">
              <a:gradFill>
                <a:gsLst>
                  <a:gs pos="0">
                    <a:srgbClr val="292929"/>
                  </a:gs>
                  <a:gs pos="86000">
                    <a:srgbClr val="292929"/>
                  </a:gs>
                </a:gsLst>
                <a:lin ang="5400000" scaled="0"/>
              </a:gradFill>
              <a:latin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3145628"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a:solidFill>
                  <a:srgbClr val="3C3C41"/>
                </a:solidFill>
                <a:latin typeface="Segoe UI Semibold" panose="020B0702040204020203" pitchFamily="34" charset="0"/>
                <a:cs typeface="Segoe UI Semibold" panose="020B0702040204020203" pitchFamily="34" charset="0"/>
              </a:rPr>
              <a:t>Power Platform Admin</a:t>
            </a:r>
          </a:p>
          <a:p>
            <a:pPr algn="ctr" defTabSz="896069" fontAlgn="base">
              <a:spcBef>
                <a:spcPts val="441"/>
              </a:spcBef>
              <a:spcAft>
                <a:spcPct val="0"/>
              </a:spcAft>
            </a:pPr>
            <a:r>
              <a:rPr lang="en-US" sz="1471">
                <a:solidFill>
                  <a:srgbClr val="3C3C41"/>
                </a:solidFill>
                <a:latin typeface="Segoe UI Semibold" panose="020B0702040204020203" pitchFamily="34" charset="0"/>
                <a:cs typeface="Segoe UI Semibold" panose="020B0702040204020203" pitchFamily="34" charset="0"/>
              </a:rPr>
              <a:t>Dynamics 365 Admin*</a:t>
            </a:r>
          </a:p>
          <a:p>
            <a:pPr marL="84036" algn="ctr" defTabSz="896069" fontAlgn="base">
              <a:spcBef>
                <a:spcPts val="735"/>
              </a:spcBef>
              <a:spcAft>
                <a:spcPct val="0"/>
              </a:spcAft>
            </a:pPr>
            <a:r>
              <a:rPr lang="en-US" sz="1324">
                <a:solidFill>
                  <a:srgbClr val="3C3C41"/>
                </a:solidFill>
                <a:latin typeface="Segoe UI"/>
                <a:cs typeface="Segoe UI Semibold" panose="020B0702040204020203" pitchFamily="34" charset="0"/>
              </a:rPr>
              <a:t>Full administration access for Power Platform e.g. Environment, Analytics, Support, Data Gateways, Data Loss Policies, Data integration </a:t>
            </a: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5943379"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a:solidFill>
                  <a:srgbClr val="3C3C41"/>
                </a:solidFill>
                <a:latin typeface="Segoe UI Semibold" panose="020B0702040204020203" pitchFamily="34" charset="0"/>
                <a:cs typeface="Segoe UI Semibold" panose="020B0702040204020203" pitchFamily="34" charset="0"/>
              </a:rPr>
              <a:t>Delegated Admin</a:t>
            </a:r>
          </a:p>
          <a:p>
            <a:pPr algn="ctr" defTabSz="896069" fontAlgn="base">
              <a:spcBef>
                <a:spcPts val="441"/>
              </a:spcBef>
              <a:spcAft>
                <a:spcPct val="0"/>
              </a:spcAft>
            </a:pPr>
            <a:r>
              <a:rPr lang="en-US" sz="1324">
                <a:solidFill>
                  <a:srgbClr val="3C3C41"/>
                </a:solidFill>
                <a:latin typeface="Segoe UI"/>
                <a:cs typeface="Segoe UI Semibold" panose="020B0702040204020203" pitchFamily="34" charset="0"/>
              </a:rPr>
              <a:t>Can be used to provide full administration access to Power Platform to guest users ISV/CSP scenario from the partner center</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284958" y="1939880"/>
            <a:ext cx="802259" cy="691602"/>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1515971" y="2114985"/>
            <a:ext cx="340232" cy="34138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6880460" y="1939880"/>
            <a:ext cx="802259" cy="691602"/>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7102309" y="2104978"/>
            <a:ext cx="358561" cy="36140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4082710" y="1939880"/>
            <a:ext cx="802259" cy="691602"/>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4336149" y="2077644"/>
            <a:ext cx="295381" cy="41607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3084964" y="2865239"/>
            <a:ext cx="0" cy="139799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5882715" y="2865239"/>
            <a:ext cx="0" cy="139799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a:xfrm>
            <a:off x="341997" y="465620"/>
            <a:ext cx="8479852" cy="923330"/>
          </a:xfrm>
        </p:spPr>
        <p:txBody>
          <a:bodyPr/>
          <a:lstStyle/>
          <a:p>
            <a:r>
              <a:rPr lang="en-IN">
                <a:solidFill>
                  <a:schemeClr val="bg1"/>
                </a:solidFill>
              </a:rPr>
              <a:t>AAD based,</a:t>
            </a:r>
            <a:br>
              <a:rPr lang="en-IN">
                <a:solidFill>
                  <a:schemeClr val="bg1"/>
                </a:solidFill>
              </a:rPr>
            </a:br>
            <a:r>
              <a:rPr lang="en-IN">
                <a:solidFill>
                  <a:schemeClr val="bg1"/>
                </a:solidFill>
              </a:rPr>
              <a:t>Privileged Identity Management</a:t>
            </a:r>
            <a:br>
              <a:rPr lang="en-IN">
                <a:solidFill>
                  <a:schemeClr val="bg1"/>
                </a:solidFill>
              </a:rPr>
            </a:br>
            <a:r>
              <a:rPr lang="en-IN">
                <a:solidFill>
                  <a:schemeClr val="bg1"/>
                </a:solidFill>
              </a:rPr>
              <a:t>for Admins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8116628" y="11879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7145006" y="365"/>
            <a:ext cx="1733218" cy="909261"/>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1A5EB54-09B3-4D69-ACA1-3B51CC6166D7}"/>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*D365 Admin access to specific environments can be annulled for CDS backed environments using security group concept </a:t>
            </a:r>
          </a:p>
        </p:txBody>
      </p:sp>
    </p:spTree>
    <p:extLst>
      <p:ext uri="{BB962C8B-B14F-4D97-AF65-F5344CB8AC3E}">
        <p14:creationId xmlns:p14="http://schemas.microsoft.com/office/powerpoint/2010/main" val="619081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1EFE86-CB5A-4B3E-A298-ACE18D9D16D6}"/>
              </a:ext>
            </a:extLst>
          </p:cNvPr>
          <p:cNvSpPr/>
          <p:nvPr/>
        </p:nvSpPr>
        <p:spPr bwMode="auto">
          <a:xfrm>
            <a:off x="5689670" y="3515665"/>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5736885" cy="307777"/>
          </a:xfrm>
        </p:spPr>
        <p:txBody>
          <a:bodyPr/>
          <a:lstStyle/>
          <a:p>
            <a:r>
              <a:rPr lang="en-US">
                <a:solidFill>
                  <a:schemeClr val="bg1"/>
                </a:solidFill>
              </a:rPr>
              <a:t>Cross-tenant inbound &amp; outbound restrictions</a:t>
            </a:r>
            <a:endParaRPr lang="en-IN">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6" y="1056104"/>
            <a:ext cx="3339056" cy="180947"/>
          </a:xfrm>
          <a:prstGeom prst="rect">
            <a:avLst/>
          </a:prstGeom>
        </p:spPr>
        <p:txBody>
          <a:bodyPr wrap="none" lIns="0" tIns="0" rIns="0" bIns="0" anchor="ctr">
            <a:spAutoFit/>
          </a:bodyPr>
          <a:lstStyle/>
          <a:p>
            <a:pPr defTabSz="896364"/>
            <a:r>
              <a:rPr lang="en-US" sz="1176" i="1" dirty="0">
                <a:solidFill>
                  <a:srgbClr val="FFFFFF"/>
                </a:solidFill>
                <a:latin typeface="Segoe UI Semibold"/>
              </a:rPr>
              <a:t>Configuration when Tenant isolation is turned on</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5726186" y="4023284"/>
            <a:ext cx="2299720" cy="158378"/>
            <a:chOff x="3870654" y="4154311"/>
            <a:chExt cx="1354166" cy="105709"/>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870654"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592201"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725840"/>
          </a:xfrm>
          <a:prstGeom prst="rect">
            <a:avLst/>
          </a:prstGeom>
          <a:noFill/>
        </p:spPr>
        <p:txBody>
          <a:bodyPr wrap="square" rtlCol="0">
            <a:spAutoFit/>
          </a:bodyPr>
          <a:lstStyle/>
          <a:p>
            <a:pPr defTabSz="870963">
              <a:defRPr/>
            </a:pPr>
            <a:r>
              <a:rPr lang="en-US" sz="1029" dirty="0">
                <a:solidFill>
                  <a:srgbClr val="3C3C41"/>
                </a:solidFill>
                <a:latin typeface="Segoe UI"/>
              </a:rPr>
              <a:t>Contoso User cannot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cannot</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66F12323-E6E6-4033-8A6B-BEF063C407DD}"/>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sp>
        <p:nvSpPr>
          <p:cNvPr id="6" name="Multiplication Sign 5">
            <a:extLst>
              <a:ext uri="{FF2B5EF4-FFF2-40B4-BE49-F238E27FC236}">
                <a16:creationId xmlns:a16="http://schemas.microsoft.com/office/drawing/2014/main" id="{4C0A180A-361A-4FC8-9E5D-5BA5C422ABC6}"/>
              </a:ext>
            </a:extLst>
          </p:cNvPr>
          <p:cNvSpPr/>
          <p:nvPr/>
        </p:nvSpPr>
        <p:spPr>
          <a:xfrm>
            <a:off x="4276123" y="3472612"/>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15" name="Group 14">
            <a:extLst>
              <a:ext uri="{FF2B5EF4-FFF2-40B4-BE49-F238E27FC236}">
                <a16:creationId xmlns:a16="http://schemas.microsoft.com/office/drawing/2014/main" id="{223F51AB-DCB8-4144-BD71-56A1AEA84DCD}"/>
              </a:ext>
            </a:extLst>
          </p:cNvPr>
          <p:cNvGrpSpPr/>
          <p:nvPr/>
        </p:nvGrpSpPr>
        <p:grpSpPr>
          <a:xfrm>
            <a:off x="630723" y="2073409"/>
            <a:ext cx="2383847" cy="859677"/>
            <a:chOff x="630723" y="2073409"/>
            <a:chExt cx="2383847" cy="859677"/>
          </a:xfrm>
        </p:grpSpPr>
        <p:sp>
          <p:nvSpPr>
            <p:cNvPr id="8" name="Rectangle 7">
              <a:extLst>
                <a:ext uri="{FF2B5EF4-FFF2-40B4-BE49-F238E27FC236}">
                  <a16:creationId xmlns:a16="http://schemas.microsoft.com/office/drawing/2014/main" id="{A53F1158-03FA-4073-8A0F-69A485D480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630723" y="2660244"/>
              <a:ext cx="2370159" cy="158377"/>
              <a:chOff x="3911312" y="4156373"/>
              <a:chExt cx="1581965" cy="105709"/>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10" name="Picture 9" descr="A picture containing shape&#10;&#10;Description automatically generated">
              <a:extLst>
                <a:ext uri="{FF2B5EF4-FFF2-40B4-BE49-F238E27FC236}">
                  <a16:creationId xmlns:a16="http://schemas.microsoft.com/office/drawing/2014/main" id="{A5CDAE9C-7100-4CE6-A4F6-A6E76C85D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5E4002A-D051-4D0C-821D-1BE541203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5CDFA439-FF01-4FA4-8224-DBF8109E0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454" y="3644405"/>
            <a:ext cx="360000" cy="360000"/>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4F02C6E-81B9-4E1B-B7EB-725D080D91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2239" y="3609697"/>
            <a:ext cx="360000" cy="360000"/>
          </a:xfrm>
          <a:prstGeom prst="rect">
            <a:avLst/>
          </a:prstGeom>
        </p:spPr>
      </p:pic>
    </p:spTree>
    <p:extLst>
      <p:ext uri="{BB962C8B-B14F-4D97-AF65-F5344CB8AC3E}">
        <p14:creationId xmlns:p14="http://schemas.microsoft.com/office/powerpoint/2010/main" val="219918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58308BD-FEDD-4F75-BF88-2B261084FF2E}"/>
              </a:ext>
            </a:extLst>
          </p:cNvPr>
          <p:cNvSpPr/>
          <p:nvPr/>
        </p:nvSpPr>
        <p:spPr>
          <a:xfrm>
            <a:off x="153884" y="1072882"/>
            <a:ext cx="3723776"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inbound allow list of Contoso tenant</a:t>
            </a:r>
          </a:p>
        </p:txBody>
      </p:sp>
      <p:sp>
        <p:nvSpPr>
          <p:cNvPr id="6" name="TextBox 5">
            <a:extLst>
              <a:ext uri="{FF2B5EF4-FFF2-40B4-BE49-F238E27FC236}">
                <a16:creationId xmlns:a16="http://schemas.microsoft.com/office/drawing/2014/main" id="{2FFEB57A-E2B9-4979-A807-04C71FD250A6}"/>
              </a:ext>
            </a:extLst>
          </p:cNvPr>
          <p:cNvSpPr txBox="1"/>
          <p:nvPr/>
        </p:nvSpPr>
        <p:spPr>
          <a:xfrm>
            <a:off x="3561722" y="1853477"/>
            <a:ext cx="1739061" cy="567463"/>
          </a:xfrm>
          <a:prstGeom prst="rect">
            <a:avLst/>
          </a:prstGeom>
          <a:noFill/>
        </p:spPr>
        <p:txBody>
          <a:bodyPr wrap="square" rtlCol="0">
            <a:spAutoFit/>
          </a:bodyPr>
          <a:lstStyle/>
          <a:p>
            <a:pPr defTabSz="870963">
              <a:defRPr/>
            </a:pPr>
            <a:r>
              <a:rPr lang="en-US" sz="1029">
                <a:solidFill>
                  <a:srgbClr val="3C3C41"/>
                </a:solidFill>
                <a:latin typeface="Segoe UI"/>
              </a:rPr>
              <a:t>Contoso User is blocked connecting using </a:t>
            </a:r>
            <a:r>
              <a:rPr lang="en-US" sz="1029" err="1">
                <a:solidFill>
                  <a:srgbClr val="3C3C41"/>
                </a:solidFill>
                <a:latin typeface="Segoe UI"/>
              </a:rPr>
              <a:t>Fabrikam</a:t>
            </a:r>
            <a:r>
              <a:rPr lang="en-US" sz="1029">
                <a:solidFill>
                  <a:srgbClr val="3C3C41"/>
                </a:solidFill>
                <a:latin typeface="Segoe UI"/>
              </a:rPr>
              <a:t> credentials </a:t>
            </a:r>
          </a:p>
        </p:txBody>
      </p:sp>
      <p:sp>
        <p:nvSpPr>
          <p:cNvPr id="11" name="TextBox 10">
            <a:extLst>
              <a:ext uri="{FF2B5EF4-FFF2-40B4-BE49-F238E27FC236}">
                <a16:creationId xmlns:a16="http://schemas.microsoft.com/office/drawing/2014/main" id="{4C41971F-F8EB-46D3-9331-AFBD482C7536}"/>
              </a:ext>
            </a:extLst>
          </p:cNvPr>
          <p:cNvSpPr txBox="1"/>
          <p:nvPr/>
        </p:nvSpPr>
        <p:spPr>
          <a:xfrm>
            <a:off x="3536322" y="3852336"/>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can</a:t>
            </a:r>
            <a:br>
              <a:rPr lang="en-US" sz="1029">
                <a:solidFill>
                  <a:srgbClr val="3C3C41"/>
                </a:solidFill>
                <a:latin typeface="Segoe UI"/>
              </a:rPr>
            </a:br>
            <a:r>
              <a:rPr lang="en-US" sz="1029">
                <a:solidFill>
                  <a:srgbClr val="3C3C41"/>
                </a:solidFill>
                <a:latin typeface="Segoe UI"/>
              </a:rPr>
              <a:t>establish a connection</a:t>
            </a:r>
          </a:p>
          <a:p>
            <a:pPr defTabSz="870963">
              <a:defRPr/>
            </a:pPr>
            <a:r>
              <a:rPr lang="en-US" sz="1029">
                <a:solidFill>
                  <a:srgbClr val="3C3C41"/>
                </a:solidFill>
                <a:latin typeface="Segoe UI"/>
              </a:rPr>
              <a:t>using Contoso credentials </a:t>
            </a:r>
          </a:p>
        </p:txBody>
      </p:sp>
      <p:grpSp>
        <p:nvGrpSpPr>
          <p:cNvPr id="90" name="Group 89">
            <a:extLst>
              <a:ext uri="{FF2B5EF4-FFF2-40B4-BE49-F238E27FC236}">
                <a16:creationId xmlns:a16="http://schemas.microsoft.com/office/drawing/2014/main" id="{F61DAE4B-86DE-412A-BF7B-11D42D352E0A}"/>
              </a:ext>
            </a:extLst>
          </p:cNvPr>
          <p:cNvGrpSpPr/>
          <p:nvPr/>
        </p:nvGrpSpPr>
        <p:grpSpPr>
          <a:xfrm>
            <a:off x="664645" y="3047552"/>
            <a:ext cx="2336237" cy="1374692"/>
            <a:chOff x="1638148" y="3750073"/>
            <a:chExt cx="2400452" cy="1412477"/>
          </a:xfrm>
        </p:grpSpPr>
        <p:sp>
          <p:nvSpPr>
            <p:cNvPr id="91" name="Rectangle: Rounded Corners 90">
              <a:extLst>
                <a:ext uri="{FF2B5EF4-FFF2-40B4-BE49-F238E27FC236}">
                  <a16:creationId xmlns:a16="http://schemas.microsoft.com/office/drawing/2014/main" id="{9F39CC7C-ABA0-49BA-8D62-18383505C2AE}"/>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2" name="Picture 91">
              <a:extLst>
                <a:ext uri="{FF2B5EF4-FFF2-40B4-BE49-F238E27FC236}">
                  <a16:creationId xmlns:a16="http://schemas.microsoft.com/office/drawing/2014/main" id="{71A955C8-4408-46D0-8DCD-C59F88FB5D6E}"/>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3" name="TextBox 92">
            <a:extLst>
              <a:ext uri="{FF2B5EF4-FFF2-40B4-BE49-F238E27FC236}">
                <a16:creationId xmlns:a16="http://schemas.microsoft.com/office/drawing/2014/main" id="{C6016573-E518-4ECD-A819-593230117431}"/>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95" name="Group 94">
            <a:extLst>
              <a:ext uri="{FF2B5EF4-FFF2-40B4-BE49-F238E27FC236}">
                <a16:creationId xmlns:a16="http://schemas.microsoft.com/office/drawing/2014/main" id="{5A7D9223-85B6-4075-B79E-3616B83C16C6}"/>
              </a:ext>
            </a:extLst>
          </p:cNvPr>
          <p:cNvGrpSpPr/>
          <p:nvPr/>
        </p:nvGrpSpPr>
        <p:grpSpPr>
          <a:xfrm>
            <a:off x="5689671" y="1806375"/>
            <a:ext cx="2336237" cy="1374692"/>
            <a:chOff x="1638148" y="3750073"/>
            <a:chExt cx="2400452" cy="1412477"/>
          </a:xfrm>
        </p:grpSpPr>
        <p:sp>
          <p:nvSpPr>
            <p:cNvPr id="96" name="Rectangle: Rounded Corners 95">
              <a:extLst>
                <a:ext uri="{FF2B5EF4-FFF2-40B4-BE49-F238E27FC236}">
                  <a16:creationId xmlns:a16="http://schemas.microsoft.com/office/drawing/2014/main" id="{822C1B49-FE57-45A4-8E0C-5B075F58F67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7" name="Picture 96">
              <a:extLst>
                <a:ext uri="{FF2B5EF4-FFF2-40B4-BE49-F238E27FC236}">
                  <a16:creationId xmlns:a16="http://schemas.microsoft.com/office/drawing/2014/main" id="{4B66E360-DE7C-4BEA-9E15-1A1033380B86}"/>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108" name="TextBox 107">
            <a:extLst>
              <a:ext uri="{FF2B5EF4-FFF2-40B4-BE49-F238E27FC236}">
                <a16:creationId xmlns:a16="http://schemas.microsoft.com/office/drawing/2014/main" id="{E4470494-EB68-420B-A026-E0FA78E1DD39}"/>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2" name="Straight Arrow Connector 11">
            <a:extLst>
              <a:ext uri="{FF2B5EF4-FFF2-40B4-BE49-F238E27FC236}">
                <a16:creationId xmlns:a16="http://schemas.microsoft.com/office/drawing/2014/main" id="{F40C7F25-2031-42DA-943D-03CD82150358}"/>
              </a:ext>
            </a:extLst>
          </p:cNvPr>
          <p:cNvCxnSpPr>
            <a:cxnSpLocks/>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0BCF34-C347-4175-A4DC-3F7495AF22E9}"/>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F7B251EC-BA1C-45DC-8B3D-22400087596A}"/>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43" name="Group 42">
            <a:extLst>
              <a:ext uri="{FF2B5EF4-FFF2-40B4-BE49-F238E27FC236}">
                <a16:creationId xmlns:a16="http://schemas.microsoft.com/office/drawing/2014/main" id="{772C2564-62CA-43BB-B841-5DDA80246EAB}"/>
              </a:ext>
            </a:extLst>
          </p:cNvPr>
          <p:cNvGrpSpPr/>
          <p:nvPr/>
        </p:nvGrpSpPr>
        <p:grpSpPr>
          <a:xfrm>
            <a:off x="630723" y="2073409"/>
            <a:ext cx="2383847" cy="859677"/>
            <a:chOff x="630723" y="2073409"/>
            <a:chExt cx="2383847" cy="859677"/>
          </a:xfrm>
        </p:grpSpPr>
        <p:sp>
          <p:nvSpPr>
            <p:cNvPr id="44" name="Rectangle 43">
              <a:extLst>
                <a:ext uri="{FF2B5EF4-FFF2-40B4-BE49-F238E27FC236}">
                  <a16:creationId xmlns:a16="http://schemas.microsoft.com/office/drawing/2014/main" id="{410C4E9C-6B12-4046-B9D8-D15B435E3C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8190A183-53A9-4B97-A5B7-0F7B88A5F14A}"/>
                </a:ext>
              </a:extLst>
            </p:cNvPr>
            <p:cNvGrpSpPr/>
            <p:nvPr/>
          </p:nvGrpSpPr>
          <p:grpSpPr>
            <a:xfrm>
              <a:off x="630723" y="2660244"/>
              <a:ext cx="2370159" cy="158377"/>
              <a:chOff x="3911312" y="4156373"/>
              <a:chExt cx="1581965" cy="105709"/>
            </a:xfrm>
          </p:grpSpPr>
          <p:sp>
            <p:nvSpPr>
              <p:cNvPr id="50" name="Rectangle 24">
                <a:extLst>
                  <a:ext uri="{FF2B5EF4-FFF2-40B4-BE49-F238E27FC236}">
                    <a16:creationId xmlns:a16="http://schemas.microsoft.com/office/drawing/2014/main" id="{A661E523-D166-427D-99B8-61B966F6E447}"/>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1" name="Rectangle 34">
                <a:extLst>
                  <a:ext uri="{FF2B5EF4-FFF2-40B4-BE49-F238E27FC236}">
                    <a16:creationId xmlns:a16="http://schemas.microsoft.com/office/drawing/2014/main" id="{78D621D6-C26B-4C55-A0A9-A41CED550875}"/>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6" name="Picture 45" descr="A picture containing shape&#10;&#10;Description automatically generated">
              <a:extLst>
                <a:ext uri="{FF2B5EF4-FFF2-40B4-BE49-F238E27FC236}">
                  <a16:creationId xmlns:a16="http://schemas.microsoft.com/office/drawing/2014/main" id="{08CD2589-A4B4-42D5-9943-33FE9E15D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18192863-568F-451F-85DE-29A802BE52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grpSp>
        <p:nvGrpSpPr>
          <p:cNvPr id="52" name="Group 51">
            <a:extLst>
              <a:ext uri="{FF2B5EF4-FFF2-40B4-BE49-F238E27FC236}">
                <a16:creationId xmlns:a16="http://schemas.microsoft.com/office/drawing/2014/main" id="{089CDE90-2988-4EF7-8BDE-5873107247EF}"/>
              </a:ext>
            </a:extLst>
          </p:cNvPr>
          <p:cNvGrpSpPr/>
          <p:nvPr/>
        </p:nvGrpSpPr>
        <p:grpSpPr>
          <a:xfrm>
            <a:off x="5640110" y="3422497"/>
            <a:ext cx="2383847" cy="859677"/>
            <a:chOff x="630723" y="2073409"/>
            <a:chExt cx="2383847" cy="859677"/>
          </a:xfrm>
        </p:grpSpPr>
        <p:sp>
          <p:nvSpPr>
            <p:cNvPr id="53" name="Rectangle 52">
              <a:extLst>
                <a:ext uri="{FF2B5EF4-FFF2-40B4-BE49-F238E27FC236}">
                  <a16:creationId xmlns:a16="http://schemas.microsoft.com/office/drawing/2014/main" id="{CDF93C37-7D5E-4B8B-92DE-4B3B6F25F692}"/>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DB0E970-018D-4E86-9312-97EAA474DBF0}"/>
                </a:ext>
              </a:extLst>
            </p:cNvPr>
            <p:cNvGrpSpPr/>
            <p:nvPr/>
          </p:nvGrpSpPr>
          <p:grpSpPr>
            <a:xfrm>
              <a:off x="630723" y="2660244"/>
              <a:ext cx="2370159" cy="158377"/>
              <a:chOff x="3911312" y="4156373"/>
              <a:chExt cx="1581965" cy="105709"/>
            </a:xfrm>
          </p:grpSpPr>
          <p:sp>
            <p:nvSpPr>
              <p:cNvPr id="57" name="Rectangle 24">
                <a:extLst>
                  <a:ext uri="{FF2B5EF4-FFF2-40B4-BE49-F238E27FC236}">
                    <a16:creationId xmlns:a16="http://schemas.microsoft.com/office/drawing/2014/main" id="{67CA5354-3653-4457-AE90-E291380563D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8" name="Rectangle 34">
                <a:extLst>
                  <a:ext uri="{FF2B5EF4-FFF2-40B4-BE49-F238E27FC236}">
                    <a16:creationId xmlns:a16="http://schemas.microsoft.com/office/drawing/2014/main" id="{D16FE891-D556-4090-8189-955489E38472}"/>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5" name="Picture 54" descr="A picture containing shape&#10;&#10;Description automatically generated">
              <a:extLst>
                <a:ext uri="{FF2B5EF4-FFF2-40B4-BE49-F238E27FC236}">
                  <a16:creationId xmlns:a16="http://schemas.microsoft.com/office/drawing/2014/main" id="{AFE93539-5825-4EA0-9DB0-DB2DB9D98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AA351746-8E77-4033-AB3A-9CD0C8738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978387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4" name="Rechteck 3" descr="Richness vs. Talent Pool  Graphic">
            <a:extLst>
              <a:ext uri="{FF2B5EF4-FFF2-40B4-BE49-F238E27FC236}">
                <a16:creationId xmlns:a16="http://schemas.microsoft.com/office/drawing/2014/main" id="{C58A46E8-5476-4BC9-98BD-A9DC816C1A2A}"/>
              </a:ext>
            </a:extLst>
          </p:cNvPr>
          <p:cNvSpPr/>
          <p:nvPr/>
        </p:nvSpPr>
        <p:spPr bwMode="auto">
          <a:xfrm>
            <a:off x="5074727" y="1033265"/>
            <a:ext cx="3451954" cy="344384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426036" y="478837"/>
            <a:ext cx="8291930" cy="554429"/>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 </a:t>
            </a: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611676" y="1685912"/>
            <a:ext cx="2968153" cy="2791197"/>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The platform that enables everyone</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Empower your business experts to create the apps they need to solve workflow and process challenges themselves. </a:t>
            </a:r>
            <a:br>
              <a:rPr lang="en-US" sz="1324" dirty="0">
                <a:solidFill>
                  <a:srgbClr val="FFFFFF"/>
                </a:solidFill>
                <a:latin typeface="Segoe UI Light" panose="020B0502040204020203" pitchFamily="34" charset="0"/>
                <a:cs typeface="Segoe UI Light" panose="020B0502040204020203" pitchFamily="34" charset="0"/>
              </a:rPr>
            </a:br>
            <a:br>
              <a:rPr lang="en-US" sz="1324" dirty="0">
                <a:solidFill>
                  <a:srgbClr val="FFFFFF"/>
                </a:solidFill>
                <a:latin typeface="Segoe UI Light" panose="020B0502040204020203" pitchFamily="34" charset="0"/>
                <a:cs typeface="Segoe UI Light" panose="020B0502040204020203" pitchFamily="34" charset="0"/>
              </a:rPr>
            </a:br>
            <a:r>
              <a:rPr lang="en-US" sz="1324" dirty="0">
                <a:solidFill>
                  <a:srgbClr val="FFFFFF"/>
                </a:solidFill>
                <a:latin typeface="Segoe UI Light" panose="020B0502040204020203" pitchFamily="34" charset="0"/>
                <a:cs typeface="Segoe UI Light" panose="020B0502040204020203" pitchFamily="34" charset="0"/>
              </a:rPr>
              <a:t>Enable IT to securely maintain/control data and govern business apps, while reducing application development backlog.</a:t>
            </a:r>
          </a:p>
          <a:p>
            <a:pPr algn="l" defTabSz="672071" fontAlgn="base">
              <a:lnSpc>
                <a:spcPct val="100000"/>
              </a:lnSpc>
              <a:spcBef>
                <a:spcPts val="882"/>
              </a:spcBef>
              <a:spcAft>
                <a:spcPts val="0"/>
              </a:spcAft>
              <a:buSzTx/>
              <a:defRPr/>
            </a:pPr>
            <a:endParaRPr lang="en-US" sz="1324" dirty="0">
              <a:solidFill>
                <a:srgbClr val="FFFFFF"/>
              </a:solidFill>
              <a:latin typeface="Segoe UI Light" panose="020B0502040204020203" pitchFamily="34" charset="0"/>
              <a:cs typeface="Segoe UI Light" panose="020B0502040204020203" pitchFamily="34" charset="0"/>
            </a:endParaRP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grpSp>
        <p:nvGrpSpPr>
          <p:cNvPr id="3" name="Gruppieren 2">
            <a:extLst>
              <a:ext uri="{FF2B5EF4-FFF2-40B4-BE49-F238E27FC236}">
                <a16:creationId xmlns:a16="http://schemas.microsoft.com/office/drawing/2014/main" id="{92CBBAE4-C8EF-48EA-AE96-7BAFF4DDB8F9}"/>
              </a:ext>
              <a:ext uri="{C183D7F6-B498-43B3-948B-1728B52AA6E4}">
                <adec:decorative xmlns:adec="http://schemas.microsoft.com/office/drawing/2017/decorative" val="1"/>
              </a:ext>
            </a:extLst>
          </p:cNvPr>
          <p:cNvGrpSpPr/>
          <p:nvPr/>
        </p:nvGrpSpPr>
        <p:grpSpPr>
          <a:xfrm>
            <a:off x="2927839" y="860655"/>
            <a:ext cx="5518949" cy="5761302"/>
            <a:chOff x="1930401" y="228304"/>
            <a:chExt cx="9277929" cy="9710318"/>
          </a:xfrm>
        </p:grpSpPr>
        <p:sp>
          <p:nvSpPr>
            <p:cNvPr id="18" name="Text Placeholder 6">
              <a:extLst>
                <a:ext uri="{FF2B5EF4-FFF2-40B4-BE49-F238E27FC236}">
                  <a16:creationId xmlns:a16="http://schemas.microsoft.com/office/drawing/2014/main" id="{5709F74D-8CF7-284B-9DCB-5B927BA39508}"/>
                </a:ext>
              </a:extLst>
            </p:cNvPr>
            <p:cNvSpPr txBox="1">
              <a:spLocks/>
            </p:cNvSpPr>
            <p:nvPr/>
          </p:nvSpPr>
          <p:spPr>
            <a:xfrm>
              <a:off x="4300226" y="2445603"/>
              <a:ext cx="4832343" cy="61626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55" name="Partial Circle 26">
              <a:extLst>
                <a:ext uri="{FF2B5EF4-FFF2-40B4-BE49-F238E27FC236}">
                  <a16:creationId xmlns:a16="http://schemas.microsoft.com/office/drawing/2014/main" id="{23FCE5F7-9F46-4DA1-BEE6-F3C7C41669ED}"/>
                </a:ext>
              </a:extLst>
            </p:cNvPr>
            <p:cNvSpPr/>
            <p:nvPr/>
          </p:nvSpPr>
          <p:spPr bwMode="auto">
            <a:xfrm flipH="1" flipV="1">
              <a:off x="1930401" y="848725"/>
              <a:ext cx="9089891" cy="9089897"/>
            </a:xfrm>
            <a:prstGeom prst="pie">
              <a:avLst>
                <a:gd name="adj1" fmla="val 5383312"/>
                <a:gd name="adj2" fmla="val 10804894"/>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6" name="Partial Circle 27">
              <a:extLst>
                <a:ext uri="{FF2B5EF4-FFF2-40B4-BE49-F238E27FC236}">
                  <a16:creationId xmlns:a16="http://schemas.microsoft.com/office/drawing/2014/main" id="{C6D01318-A144-4B61-A681-76E875A620FB}"/>
                </a:ext>
              </a:extLst>
            </p:cNvPr>
            <p:cNvSpPr/>
            <p:nvPr/>
          </p:nvSpPr>
          <p:spPr bwMode="auto">
            <a:xfrm flipH="1" flipV="1">
              <a:off x="4147702" y="3066025"/>
              <a:ext cx="4655288" cy="4655298"/>
            </a:xfrm>
            <a:prstGeom prst="pie">
              <a:avLst>
                <a:gd name="adj1" fmla="val 5383312"/>
                <a:gd name="adj2" fmla="val 10804894"/>
              </a:avLst>
            </a:prstGeom>
            <a:solidFill>
              <a:srgbClr val="9C349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7" name="Partial Circle 28">
              <a:extLst>
                <a:ext uri="{FF2B5EF4-FFF2-40B4-BE49-F238E27FC236}">
                  <a16:creationId xmlns:a16="http://schemas.microsoft.com/office/drawing/2014/main" id="{1F47059A-616F-43D4-AFD5-4CA02AEA6ADA}"/>
                </a:ext>
              </a:extLst>
            </p:cNvPr>
            <p:cNvSpPr/>
            <p:nvPr/>
          </p:nvSpPr>
          <p:spPr bwMode="auto">
            <a:xfrm flipH="1" flipV="1">
              <a:off x="5176138" y="4094463"/>
              <a:ext cx="2598413" cy="2598423"/>
            </a:xfrm>
            <a:prstGeom prst="pie">
              <a:avLst>
                <a:gd name="adj1" fmla="val 5383312"/>
                <a:gd name="adj2" fmla="val 10804894"/>
              </a:avLst>
            </a:prstGeom>
            <a:solidFill>
              <a:srgbClr val="B83E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8" name="Group 6">
              <a:extLst>
                <a:ext uri="{FF2B5EF4-FFF2-40B4-BE49-F238E27FC236}">
                  <a16:creationId xmlns:a16="http://schemas.microsoft.com/office/drawing/2014/main" id="{836B584E-CA99-41DA-99B8-FF0E140AB03E}"/>
                </a:ext>
              </a:extLst>
            </p:cNvPr>
            <p:cNvGrpSpPr/>
            <p:nvPr/>
          </p:nvGrpSpPr>
          <p:grpSpPr>
            <a:xfrm>
              <a:off x="6480438" y="5627731"/>
              <a:ext cx="4727892" cy="262050"/>
              <a:chOff x="6764972" y="5353722"/>
              <a:chExt cx="4728563" cy="262088"/>
            </a:xfrm>
          </p:grpSpPr>
          <p:sp>
            <p:nvSpPr>
              <p:cNvPr id="59" name="Isosceles Triangle 4">
                <a:extLst>
                  <a:ext uri="{FF2B5EF4-FFF2-40B4-BE49-F238E27FC236}">
                    <a16:creationId xmlns:a16="http://schemas.microsoft.com/office/drawing/2014/main" id="{8D8E5301-36AC-434C-AEED-255A497E5951}"/>
                  </a:ext>
                </a:extLst>
              </p:cNvPr>
              <p:cNvSpPr/>
              <p:nvPr/>
            </p:nvSpPr>
            <p:spPr bwMode="auto">
              <a:xfrm rot="16200000" flipH="1" flipV="1">
                <a:off x="11284210" y="5406484"/>
                <a:ext cx="262088" cy="156563"/>
              </a:xfrm>
              <a:prstGeom prst="triangle">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11">
                <a:extLst>
                  <a:ext uri="{FF2B5EF4-FFF2-40B4-BE49-F238E27FC236}">
                    <a16:creationId xmlns:a16="http://schemas.microsoft.com/office/drawing/2014/main" id="{8C2F19F2-CA82-4D3B-831F-DE0C05261A0D}"/>
                  </a:ext>
                </a:extLst>
              </p:cNvPr>
              <p:cNvSpPr/>
              <p:nvPr/>
            </p:nvSpPr>
            <p:spPr bwMode="auto">
              <a:xfrm rot="10800000" flipH="1" flipV="1">
                <a:off x="6764972" y="5436499"/>
                <a:ext cx="4572000" cy="81528"/>
              </a:xfrm>
              <a:prstGeom prst="rect">
                <a:avLst/>
              </a:prstGeom>
              <a:gradFill>
                <a:gsLst>
                  <a:gs pos="2917">
                    <a:schemeClr val="bg2"/>
                  </a:gs>
                  <a:gs pos="35000">
                    <a:srgbClr val="882E86"/>
                  </a:gs>
                  <a:gs pos="18000">
                    <a:srgbClr val="B83EB5"/>
                  </a:gs>
                  <a:gs pos="100000">
                    <a:srgbClr val="74277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61" name="TextBox 30">
              <a:extLst>
                <a:ext uri="{FF2B5EF4-FFF2-40B4-BE49-F238E27FC236}">
                  <a16:creationId xmlns:a16="http://schemas.microsoft.com/office/drawing/2014/main" id="{90395461-4851-4932-B457-ECA041744D26}"/>
                </a:ext>
              </a:extLst>
            </p:cNvPr>
            <p:cNvSpPr txBox="1"/>
            <p:nvPr/>
          </p:nvSpPr>
          <p:spPr>
            <a:xfrm rot="10800000" flipH="1" flipV="1">
              <a:off x="7875430" y="6350115"/>
              <a:ext cx="3219274" cy="427960"/>
            </a:xfrm>
            <a:prstGeom prst="rect">
              <a:avLst/>
            </a:prstGeom>
            <a:noFill/>
          </p:spPr>
          <p:txBody>
            <a:bodyPr wrap="square" rtlCol="0">
              <a:spAutoFit/>
            </a:bodyPr>
            <a:lstStyle/>
            <a:p>
              <a:pPr algn="r" defTabSz="685669">
                <a:defRPr/>
              </a:pPr>
              <a:r>
                <a:rPr lang="en-US" sz="105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CITIZEN DEVELOPERS</a:t>
              </a:r>
            </a:p>
          </p:txBody>
        </p:sp>
        <p:sp>
          <p:nvSpPr>
            <p:cNvPr id="62" name="TextBox 31">
              <a:extLst>
                <a:ext uri="{FF2B5EF4-FFF2-40B4-BE49-F238E27FC236}">
                  <a16:creationId xmlns:a16="http://schemas.microsoft.com/office/drawing/2014/main" id="{2281E618-F38F-4DF1-A3F0-4ECC47CBBD53}"/>
                </a:ext>
              </a:extLst>
            </p:cNvPr>
            <p:cNvSpPr txBox="1"/>
            <p:nvPr/>
          </p:nvSpPr>
          <p:spPr>
            <a:xfrm rot="10800000" flipH="1" flipV="1">
              <a:off x="6430004" y="6347857"/>
              <a:ext cx="2298387" cy="427960"/>
            </a:xfrm>
            <a:prstGeom prst="rect">
              <a:avLst/>
            </a:prstGeom>
            <a:noFill/>
          </p:spPr>
          <p:txBody>
            <a:bodyPr wrap="square" rtlCol="0">
              <a:spAutoFit/>
            </a:bodyPr>
            <a:lstStyle/>
            <a:p>
              <a:pPr defTabSz="685669">
                <a:defRPr/>
              </a:pPr>
              <a:r>
                <a:rPr lang="en-US" sz="105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PRO DEVELOPERS</a:t>
              </a:r>
            </a:p>
          </p:txBody>
        </p:sp>
        <p:sp>
          <p:nvSpPr>
            <p:cNvPr id="63" name="TextBox 35">
              <a:extLst>
                <a:ext uri="{FF2B5EF4-FFF2-40B4-BE49-F238E27FC236}">
                  <a16:creationId xmlns:a16="http://schemas.microsoft.com/office/drawing/2014/main" id="{7B5A9EDC-8F50-4394-B372-4B6FCFF3C230}"/>
                </a:ext>
              </a:extLst>
            </p:cNvPr>
            <p:cNvSpPr txBox="1"/>
            <p:nvPr/>
          </p:nvSpPr>
          <p:spPr>
            <a:xfrm rot="5400000" flipH="1" flipV="1">
              <a:off x="3985698" y="2099920"/>
              <a:ext cx="2533790" cy="426859"/>
            </a:xfrm>
            <a:prstGeom prst="rect">
              <a:avLst/>
            </a:prstGeom>
            <a:noFill/>
          </p:spPr>
          <p:txBody>
            <a:bodyPr wrap="square" rtlCol="0">
              <a:spAutoFit/>
            </a:bodyPr>
            <a:lstStyle/>
            <a:p>
              <a:pPr algn="r" defTabSz="685669">
                <a:defRPr/>
              </a:pPr>
              <a:r>
                <a:rPr lang="en-US" sz="105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INTERNAL APPS</a:t>
              </a:r>
            </a:p>
          </p:txBody>
        </p:sp>
        <p:sp>
          <p:nvSpPr>
            <p:cNvPr id="64" name="TextBox 48">
              <a:extLst>
                <a:ext uri="{FF2B5EF4-FFF2-40B4-BE49-F238E27FC236}">
                  <a16:creationId xmlns:a16="http://schemas.microsoft.com/office/drawing/2014/main" id="{3238CA5F-3DA3-4D89-9FC5-F71B6B4502D7}"/>
                </a:ext>
              </a:extLst>
            </p:cNvPr>
            <p:cNvSpPr txBox="1"/>
            <p:nvPr/>
          </p:nvSpPr>
          <p:spPr>
            <a:xfrm rot="5400000" flipH="1" flipV="1">
              <a:off x="4427014" y="4205580"/>
              <a:ext cx="1651155" cy="426859"/>
            </a:xfrm>
            <a:prstGeom prst="rect">
              <a:avLst/>
            </a:prstGeom>
            <a:noFill/>
          </p:spPr>
          <p:txBody>
            <a:bodyPr wrap="square" rtlCol="0">
              <a:spAutoFit/>
            </a:bodyPr>
            <a:lstStyle/>
            <a:p>
              <a:pPr defTabSz="685669">
                <a:defRPr/>
              </a:pPr>
              <a:r>
                <a:rPr lang="en-US" sz="105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EXTERNAL</a:t>
              </a:r>
            </a:p>
          </p:txBody>
        </p:sp>
        <p:grpSp>
          <p:nvGrpSpPr>
            <p:cNvPr id="65" name="Group 5">
              <a:extLst>
                <a:ext uri="{FF2B5EF4-FFF2-40B4-BE49-F238E27FC236}">
                  <a16:creationId xmlns:a16="http://schemas.microsoft.com/office/drawing/2014/main" id="{0342703E-3AD8-4BFA-9526-A3DCE47A97A6}"/>
                </a:ext>
              </a:extLst>
            </p:cNvPr>
            <p:cNvGrpSpPr/>
            <p:nvPr/>
          </p:nvGrpSpPr>
          <p:grpSpPr>
            <a:xfrm>
              <a:off x="5981899" y="678996"/>
              <a:ext cx="262050" cy="4706589"/>
              <a:chOff x="6266362" y="975739"/>
              <a:chExt cx="262088" cy="4707257"/>
            </a:xfrm>
          </p:grpSpPr>
          <p:sp>
            <p:nvSpPr>
              <p:cNvPr id="66" name="Rectangle 34">
                <a:extLst>
                  <a:ext uri="{FF2B5EF4-FFF2-40B4-BE49-F238E27FC236}">
                    <a16:creationId xmlns:a16="http://schemas.microsoft.com/office/drawing/2014/main" id="{A1815F96-9235-4A5B-8AFB-0BB88A682F1E}"/>
                  </a:ext>
                </a:extLst>
              </p:cNvPr>
              <p:cNvSpPr/>
              <p:nvPr/>
            </p:nvSpPr>
            <p:spPr bwMode="auto">
              <a:xfrm rot="5400000" flipH="1" flipV="1">
                <a:off x="4111405" y="3356232"/>
                <a:ext cx="4572000" cy="81528"/>
              </a:xfrm>
              <a:prstGeom prst="rect">
                <a:avLst/>
              </a:prstGeom>
              <a:gradFill>
                <a:gsLst>
                  <a:gs pos="2917">
                    <a:schemeClr val="bg2"/>
                  </a:gs>
                  <a:gs pos="35000">
                    <a:srgbClr val="9C349A"/>
                  </a:gs>
                  <a:gs pos="18000">
                    <a:srgbClr val="B83EB5"/>
                  </a:gs>
                  <a:gs pos="100000">
                    <a:srgbClr val="74277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7" name="Isosceles Triangle 36">
                <a:extLst>
                  <a:ext uri="{FF2B5EF4-FFF2-40B4-BE49-F238E27FC236}">
                    <a16:creationId xmlns:a16="http://schemas.microsoft.com/office/drawing/2014/main" id="{4D0D10A0-AD93-4B45-9912-5AF9A7BCD88E}"/>
                  </a:ext>
                </a:extLst>
              </p:cNvPr>
              <p:cNvSpPr/>
              <p:nvPr/>
            </p:nvSpPr>
            <p:spPr bwMode="auto">
              <a:xfrm rot="10800000" flipH="1" flipV="1">
                <a:off x="6266362" y="975739"/>
                <a:ext cx="262088" cy="156563"/>
              </a:xfrm>
              <a:prstGeom prst="triangle">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68" name="TextBox 24">
              <a:extLst>
                <a:ext uri="{FF2B5EF4-FFF2-40B4-BE49-F238E27FC236}">
                  <a16:creationId xmlns:a16="http://schemas.microsoft.com/office/drawing/2014/main" id="{DF970EBA-C929-436A-A69E-DB45CEEA3A61}"/>
                </a:ext>
              </a:extLst>
            </p:cNvPr>
            <p:cNvSpPr txBox="1"/>
            <p:nvPr/>
          </p:nvSpPr>
          <p:spPr>
            <a:xfrm>
              <a:off x="6684487" y="3425219"/>
              <a:ext cx="631623"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Xamarin</a:t>
              </a:r>
            </a:p>
          </p:txBody>
        </p:sp>
        <p:sp>
          <p:nvSpPr>
            <p:cNvPr id="69" name="TextBox 25">
              <a:extLst>
                <a:ext uri="{FF2B5EF4-FFF2-40B4-BE49-F238E27FC236}">
                  <a16:creationId xmlns:a16="http://schemas.microsoft.com/office/drawing/2014/main" id="{22323EC5-8C6C-4F18-9A18-C1474A7A3CDB}"/>
                </a:ext>
              </a:extLst>
            </p:cNvPr>
            <p:cNvSpPr txBox="1"/>
            <p:nvPr/>
          </p:nvSpPr>
          <p:spPr>
            <a:xfrm>
              <a:off x="7339157" y="3858905"/>
              <a:ext cx="639637"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Cordova</a:t>
              </a:r>
              <a:endParaRPr lang="en-US" sz="900" dirty="0">
                <a:solidFill>
                  <a:srgbClr val="FFFFFF"/>
                </a:solidFill>
              </a:endParaRPr>
            </a:p>
          </p:txBody>
        </p:sp>
        <p:grpSp>
          <p:nvGrpSpPr>
            <p:cNvPr id="70" name="Group 1">
              <a:extLst>
                <a:ext uri="{FF2B5EF4-FFF2-40B4-BE49-F238E27FC236}">
                  <a16:creationId xmlns:a16="http://schemas.microsoft.com/office/drawing/2014/main" id="{ACBB1125-597C-46A2-A58D-F20F56745D3D}"/>
                </a:ext>
              </a:extLst>
            </p:cNvPr>
            <p:cNvGrpSpPr/>
            <p:nvPr/>
          </p:nvGrpSpPr>
          <p:grpSpPr>
            <a:xfrm>
              <a:off x="7349597" y="1812879"/>
              <a:ext cx="2709933" cy="3011839"/>
              <a:chOff x="7349774" y="1812649"/>
              <a:chExt cx="2710318" cy="3012267"/>
            </a:xfrm>
          </p:grpSpPr>
          <p:pic>
            <p:nvPicPr>
              <p:cNvPr id="71" name="Picture 49">
                <a:extLst>
                  <a:ext uri="{FF2B5EF4-FFF2-40B4-BE49-F238E27FC236}">
                    <a16:creationId xmlns:a16="http://schemas.microsoft.com/office/drawing/2014/main" id="{C069E8AD-C6FC-4E8A-808C-9681CB615E4D}"/>
                  </a:ext>
                </a:extLst>
              </p:cNvPr>
              <p:cNvPicPr>
                <a:picLocks noChangeAspect="1"/>
              </p:cNvPicPr>
              <p:nvPr/>
            </p:nvPicPr>
            <p:blipFill>
              <a:blip r:embed="rId4"/>
              <a:stretch>
                <a:fillRect/>
              </a:stretch>
            </p:blipFill>
            <p:spPr>
              <a:xfrm>
                <a:off x="8667127" y="2823062"/>
                <a:ext cx="768464" cy="577914"/>
              </a:xfrm>
              <a:prstGeom prst="rect">
                <a:avLst/>
              </a:prstGeom>
            </p:spPr>
          </p:pic>
          <p:pic>
            <p:nvPicPr>
              <p:cNvPr id="72" name="Picture 50">
                <a:extLst>
                  <a:ext uri="{FF2B5EF4-FFF2-40B4-BE49-F238E27FC236}">
                    <a16:creationId xmlns:a16="http://schemas.microsoft.com/office/drawing/2014/main" id="{4EB30508-BEF6-446F-94C6-C437912A14D6}"/>
                  </a:ext>
                </a:extLst>
              </p:cNvPr>
              <p:cNvPicPr>
                <a:picLocks noChangeAspect="1"/>
              </p:cNvPicPr>
              <p:nvPr/>
            </p:nvPicPr>
            <p:blipFill>
              <a:blip r:embed="rId5"/>
              <a:stretch>
                <a:fillRect/>
              </a:stretch>
            </p:blipFill>
            <p:spPr>
              <a:xfrm>
                <a:off x="7349774" y="1812649"/>
                <a:ext cx="769345" cy="577910"/>
              </a:xfrm>
              <a:prstGeom prst="rect">
                <a:avLst/>
              </a:prstGeom>
            </p:spPr>
          </p:pic>
          <p:pic>
            <p:nvPicPr>
              <p:cNvPr id="73" name="Picture 21">
                <a:extLst>
                  <a:ext uri="{FF2B5EF4-FFF2-40B4-BE49-F238E27FC236}">
                    <a16:creationId xmlns:a16="http://schemas.microsoft.com/office/drawing/2014/main" id="{B824D740-C54A-4126-977D-667B34A89AC7}"/>
                  </a:ext>
                </a:extLst>
              </p:cNvPr>
              <p:cNvPicPr>
                <a:picLocks noChangeAspect="1"/>
              </p:cNvPicPr>
              <p:nvPr/>
            </p:nvPicPr>
            <p:blipFill>
              <a:blip r:embed="rId6">
                <a:lum bright="100000"/>
              </a:blip>
              <a:stretch>
                <a:fillRect/>
              </a:stretch>
            </p:blipFill>
            <p:spPr>
              <a:xfrm>
                <a:off x="9262725" y="4229372"/>
                <a:ext cx="797367" cy="595544"/>
              </a:xfrm>
              <a:prstGeom prst="rect">
                <a:avLst/>
              </a:prstGeom>
            </p:spPr>
          </p:pic>
        </p:grpSp>
        <p:sp>
          <p:nvSpPr>
            <p:cNvPr id="74" name="TextBox 2">
              <a:extLst>
                <a:ext uri="{FF2B5EF4-FFF2-40B4-BE49-F238E27FC236}">
                  <a16:creationId xmlns:a16="http://schemas.microsoft.com/office/drawing/2014/main" id="{081A8273-BE3E-4F59-96B8-53E4D38FF8ED}"/>
                </a:ext>
              </a:extLst>
            </p:cNvPr>
            <p:cNvSpPr txBox="1"/>
            <p:nvPr/>
          </p:nvSpPr>
          <p:spPr>
            <a:xfrm>
              <a:off x="5539545" y="3736286"/>
              <a:ext cx="582081" cy="1640607"/>
            </a:xfrm>
            <a:prstGeom prst="rect">
              <a:avLst/>
            </a:prstGeom>
            <a:noFill/>
          </p:spPr>
          <p:txBody>
            <a:bodyPr vert="vert270" wrap="square" rtlCol="0">
              <a:spAutoFit/>
            </a:bodyPr>
            <a:lstStyle/>
            <a:p>
              <a:pPr defTabSz="685669">
                <a:defRPr/>
              </a:pPr>
              <a:r>
                <a:rPr lang="en-US" sz="1050" dirty="0">
                  <a:solidFill>
                    <a:srgbClr val="742772"/>
                  </a:solidFill>
                  <a:latin typeface="Calibri" panose="020F0502020204030204"/>
                </a:rPr>
                <a:t>Richness</a:t>
              </a:r>
              <a:endParaRPr lang="en-US" sz="1200" dirty="0">
                <a:solidFill>
                  <a:srgbClr val="742772"/>
                </a:solidFill>
                <a:latin typeface="Calibri" panose="020F0502020204030204"/>
              </a:endParaRPr>
            </a:p>
          </p:txBody>
        </p:sp>
        <p:sp>
          <p:nvSpPr>
            <p:cNvPr id="75" name="TextBox 29">
              <a:extLst>
                <a:ext uri="{FF2B5EF4-FFF2-40B4-BE49-F238E27FC236}">
                  <a16:creationId xmlns:a16="http://schemas.microsoft.com/office/drawing/2014/main" id="{95206A3E-EBCD-4F04-828B-DA56C3094F4B}"/>
                </a:ext>
              </a:extLst>
            </p:cNvPr>
            <p:cNvSpPr txBox="1"/>
            <p:nvPr/>
          </p:nvSpPr>
          <p:spPr>
            <a:xfrm>
              <a:off x="5498489" y="228304"/>
              <a:ext cx="582081" cy="2657708"/>
            </a:xfrm>
            <a:prstGeom prst="rect">
              <a:avLst/>
            </a:prstGeom>
            <a:noFill/>
          </p:spPr>
          <p:txBody>
            <a:bodyPr vert="vert270" wrap="square" rtlCol="0">
              <a:spAutoFit/>
            </a:bodyPr>
            <a:lstStyle/>
            <a:p>
              <a:pPr defTabSz="685669">
                <a:defRPr/>
              </a:pPr>
              <a:r>
                <a:rPr lang="en-US" sz="1050" dirty="0">
                  <a:solidFill>
                    <a:srgbClr val="742772"/>
                  </a:solidFill>
                  <a:latin typeface="Calibri" panose="020F0502020204030204"/>
                </a:rPr>
                <a:t>Business function focus </a:t>
              </a:r>
            </a:p>
          </p:txBody>
        </p:sp>
        <p:sp>
          <p:nvSpPr>
            <p:cNvPr id="76" name="TextBox 7">
              <a:extLst>
                <a:ext uri="{FF2B5EF4-FFF2-40B4-BE49-F238E27FC236}">
                  <a16:creationId xmlns:a16="http://schemas.microsoft.com/office/drawing/2014/main" id="{D3F611B9-F954-4337-8B67-E70F745A05AB}"/>
                </a:ext>
              </a:extLst>
            </p:cNvPr>
            <p:cNvSpPr txBox="1"/>
            <p:nvPr/>
          </p:nvSpPr>
          <p:spPr>
            <a:xfrm>
              <a:off x="6410855" y="5890115"/>
              <a:ext cx="2190180" cy="427960"/>
            </a:xfrm>
            <a:prstGeom prst="rect">
              <a:avLst/>
            </a:prstGeom>
            <a:noFill/>
          </p:spPr>
          <p:txBody>
            <a:bodyPr wrap="square" rtlCol="0">
              <a:spAutoFit/>
            </a:bodyPr>
            <a:lstStyle/>
            <a:p>
              <a:pPr defTabSz="685669">
                <a:defRPr/>
              </a:pPr>
              <a:r>
                <a:rPr lang="en-US" sz="1050" dirty="0">
                  <a:solidFill>
                    <a:srgbClr val="742772"/>
                  </a:solidFill>
                  <a:latin typeface="Calibri" panose="020F0502020204030204"/>
                </a:rPr>
                <a:t>Limited Talent Pool</a:t>
              </a:r>
            </a:p>
          </p:txBody>
        </p:sp>
        <p:sp>
          <p:nvSpPr>
            <p:cNvPr id="77" name="TextBox 32">
              <a:extLst>
                <a:ext uri="{FF2B5EF4-FFF2-40B4-BE49-F238E27FC236}">
                  <a16:creationId xmlns:a16="http://schemas.microsoft.com/office/drawing/2014/main" id="{4D1EF37C-5FFC-453F-BCB9-48747CF391CA}"/>
                </a:ext>
              </a:extLst>
            </p:cNvPr>
            <p:cNvSpPr txBox="1"/>
            <p:nvPr/>
          </p:nvSpPr>
          <p:spPr>
            <a:xfrm>
              <a:off x="9010091" y="5885937"/>
              <a:ext cx="2018075" cy="427960"/>
            </a:xfrm>
            <a:prstGeom prst="rect">
              <a:avLst/>
            </a:prstGeom>
            <a:noFill/>
          </p:spPr>
          <p:txBody>
            <a:bodyPr wrap="square" rtlCol="0">
              <a:spAutoFit/>
            </a:bodyPr>
            <a:lstStyle/>
            <a:p>
              <a:pPr defTabSz="685669">
                <a:defRPr/>
              </a:pPr>
              <a:r>
                <a:rPr lang="en-US" sz="1050" dirty="0">
                  <a:solidFill>
                    <a:srgbClr val="742772"/>
                  </a:solidFill>
                  <a:latin typeface="Calibri" panose="020F0502020204030204"/>
                </a:rPr>
                <a:t>Large Talent Pool</a:t>
              </a:r>
            </a:p>
          </p:txBody>
        </p:sp>
        <p:sp>
          <p:nvSpPr>
            <p:cNvPr id="78" name="TextBox 25">
              <a:extLst>
                <a:ext uri="{FF2B5EF4-FFF2-40B4-BE49-F238E27FC236}">
                  <a16:creationId xmlns:a16="http://schemas.microsoft.com/office/drawing/2014/main" id="{49B195A1-B178-4011-9B87-AEB0FDF007B7}"/>
                </a:ext>
              </a:extLst>
            </p:cNvPr>
            <p:cNvSpPr txBox="1"/>
            <p:nvPr/>
          </p:nvSpPr>
          <p:spPr>
            <a:xfrm>
              <a:off x="7952461" y="4898933"/>
              <a:ext cx="639637"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UWP</a:t>
              </a:r>
            </a:p>
          </p:txBody>
        </p:sp>
        <p:sp>
          <p:nvSpPr>
            <p:cNvPr id="79" name="TextBox 25">
              <a:extLst>
                <a:ext uri="{FF2B5EF4-FFF2-40B4-BE49-F238E27FC236}">
                  <a16:creationId xmlns:a16="http://schemas.microsoft.com/office/drawing/2014/main" id="{C0B6B4B6-C01A-45D3-B3A8-22A4E34391EC}"/>
                </a:ext>
              </a:extLst>
            </p:cNvPr>
            <p:cNvSpPr txBox="1"/>
            <p:nvPr/>
          </p:nvSpPr>
          <p:spPr>
            <a:xfrm>
              <a:off x="6579998" y="4508059"/>
              <a:ext cx="639637" cy="303448"/>
            </a:xfrm>
            <a:prstGeom prst="rect">
              <a:avLst/>
            </a:prstGeom>
            <a:solidFill>
              <a:srgbClr val="B83EB5"/>
            </a:solidFill>
          </p:spPr>
          <p:txBody>
            <a:bodyPr wrap="square" lIns="27428" tIns="27428" rIns="27428" bIns="27428" rtlCol="0" anchor="ctr">
              <a:spAutoFit/>
            </a:bodyPr>
            <a:lstStyle/>
            <a:p>
              <a:pPr algn="ctr" defTabSz="685669">
                <a:lnSpc>
                  <a:spcPct val="90000"/>
                </a:lnSpc>
                <a:spcAft>
                  <a:spcPts val="450"/>
                </a:spcAft>
                <a:defRPr/>
              </a:pPr>
              <a:r>
                <a:rPr lang="en-US" sz="900" dirty="0">
                  <a:gradFill>
                    <a:gsLst>
                      <a:gs pos="2917">
                        <a:prstClr val="black"/>
                      </a:gs>
                      <a:gs pos="30000">
                        <a:prstClr val="black"/>
                      </a:gs>
                    </a:gsLst>
                    <a:lin ang="5400000" scaled="0"/>
                  </a:gradFill>
                  <a:latin typeface="Calibri" panose="020F0502020204030204"/>
                </a:rPr>
                <a:t>OData</a:t>
              </a:r>
            </a:p>
          </p:txBody>
        </p:sp>
        <p:sp>
          <p:nvSpPr>
            <p:cNvPr id="80" name="TextBox 25">
              <a:extLst>
                <a:ext uri="{FF2B5EF4-FFF2-40B4-BE49-F238E27FC236}">
                  <a16:creationId xmlns:a16="http://schemas.microsoft.com/office/drawing/2014/main" id="{FB21C975-6E97-4F2B-BAA1-EBFDFAAF40D0}"/>
                </a:ext>
              </a:extLst>
            </p:cNvPr>
            <p:cNvSpPr txBox="1"/>
            <p:nvPr/>
          </p:nvSpPr>
          <p:spPr>
            <a:xfrm>
              <a:off x="7747200" y="4354700"/>
              <a:ext cx="639637" cy="250926"/>
            </a:xfrm>
            <a:prstGeom prst="rect">
              <a:avLst/>
            </a:prstGeom>
            <a:solidFill>
              <a:srgbClr val="882E86"/>
            </a:solidFill>
          </p:spPr>
          <p:txBody>
            <a:bodyPr wrap="square" lIns="27428" tIns="27428" rIns="27428" bIns="27428" rtlCol="0" anchor="ctr">
              <a:spAutoFit/>
            </a:bodyPr>
            <a:lstStyle/>
            <a:p>
              <a:pPr defTabSz="685669">
                <a:lnSpc>
                  <a:spcPct val="90000"/>
                </a:lnSpc>
                <a:spcAft>
                  <a:spcPts val="450"/>
                </a:spcAft>
                <a:defRPr/>
              </a:pPr>
              <a:r>
                <a:rPr lang="en-US" sz="675" dirty="0">
                  <a:solidFill>
                    <a:srgbClr val="FFFFFF"/>
                  </a:solidFill>
                  <a:latin typeface="Calibri" panose="020F0502020204030204"/>
                </a:rPr>
                <a:t>PWA</a:t>
              </a:r>
            </a:p>
          </p:txBody>
        </p:sp>
        <p:sp>
          <p:nvSpPr>
            <p:cNvPr id="81" name="TextBox 25">
              <a:extLst>
                <a:ext uri="{FF2B5EF4-FFF2-40B4-BE49-F238E27FC236}">
                  <a16:creationId xmlns:a16="http://schemas.microsoft.com/office/drawing/2014/main" id="{22C475DB-4527-406C-AB17-C27BA9C2F67C}"/>
                </a:ext>
              </a:extLst>
            </p:cNvPr>
            <p:cNvSpPr txBox="1"/>
            <p:nvPr/>
          </p:nvSpPr>
          <p:spPr>
            <a:xfrm>
              <a:off x="6830845" y="4926097"/>
              <a:ext cx="639637" cy="303448"/>
            </a:xfrm>
            <a:prstGeom prst="rect">
              <a:avLst/>
            </a:prstGeom>
            <a:solidFill>
              <a:srgbClr val="B83EB5">
                <a:alpha val="75000"/>
              </a:srgbClr>
            </a:solidFill>
          </p:spPr>
          <p:txBody>
            <a:bodyPr wrap="square" lIns="27428" tIns="27428" rIns="27428" bIns="27428" rtlCol="0" anchor="ctr">
              <a:spAutoFit/>
            </a:bodyPr>
            <a:lstStyle/>
            <a:p>
              <a:pPr algn="ctr" defTabSz="685669">
                <a:lnSpc>
                  <a:spcPct val="90000"/>
                </a:lnSpc>
                <a:spcAft>
                  <a:spcPts val="450"/>
                </a:spcAft>
                <a:defRPr/>
              </a:pPr>
              <a:r>
                <a:rPr lang="en-US" sz="900" dirty="0">
                  <a:gradFill>
                    <a:gsLst>
                      <a:gs pos="2917">
                        <a:prstClr val="black"/>
                      </a:gs>
                      <a:gs pos="30000">
                        <a:prstClr val="black"/>
                      </a:gs>
                    </a:gsLst>
                    <a:lin ang="5400000" scaled="0"/>
                  </a:gradFill>
                  <a:latin typeface="Calibri" panose="020F0502020204030204"/>
                </a:rPr>
                <a:t>.NET</a:t>
              </a:r>
            </a:p>
          </p:txBody>
        </p:sp>
      </p:grpSp>
    </p:spTree>
    <p:extLst>
      <p:ext uri="{BB962C8B-B14F-4D97-AF65-F5344CB8AC3E}">
        <p14:creationId xmlns:p14="http://schemas.microsoft.com/office/powerpoint/2010/main" val="177777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153884" y="1072882"/>
            <a:ext cx="3815147"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outbound allow list of Contoso tenant</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493984" y="3895357"/>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is</a:t>
            </a:r>
            <a:br>
              <a:rPr lang="en-US" sz="1029">
                <a:solidFill>
                  <a:srgbClr val="3C3C41"/>
                </a:solidFill>
                <a:latin typeface="Segoe UI"/>
              </a:rPr>
            </a:br>
            <a:r>
              <a:rPr lang="en-US" sz="1029">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47" name="TextBox 46">
            <a:extLst>
              <a:ext uri="{FF2B5EF4-FFF2-40B4-BE49-F238E27FC236}">
                <a16:creationId xmlns:a16="http://schemas.microsoft.com/office/drawing/2014/main" id="{1F345BF9-BE50-4398-B6B4-1A4678FDC492}"/>
              </a:ext>
            </a:extLst>
          </p:cNvPr>
          <p:cNvSpPr txBox="1"/>
          <p:nvPr/>
        </p:nvSpPr>
        <p:spPr>
          <a:xfrm>
            <a:off x="3516681" y="1993490"/>
            <a:ext cx="1739061" cy="725840"/>
          </a:xfrm>
          <a:prstGeom prst="rect">
            <a:avLst/>
          </a:prstGeom>
          <a:noFill/>
        </p:spPr>
        <p:txBody>
          <a:bodyPr wrap="square" rtlCol="0">
            <a:spAutoFit/>
          </a:bodyPr>
          <a:lstStyle/>
          <a:p>
            <a:pPr defTabSz="870963">
              <a:defRPr/>
            </a:pPr>
            <a:r>
              <a:rPr lang="en-US" sz="1029">
                <a:solidFill>
                  <a:srgbClr val="3C3C41"/>
                </a:solidFill>
                <a:latin typeface="Segoe UI"/>
              </a:rPr>
              <a:t>Contoso User can establish </a:t>
            </a:r>
          </a:p>
          <a:p>
            <a:pPr defTabSz="870963">
              <a:defRPr/>
            </a:pPr>
            <a:r>
              <a:rPr lang="en-US" sz="1029">
                <a:solidFill>
                  <a:srgbClr val="3C3C41"/>
                </a:solidFill>
                <a:latin typeface="Segoe UI"/>
              </a:rPr>
              <a:t>a connection using </a:t>
            </a:r>
            <a:r>
              <a:rPr lang="en-US" sz="1029" err="1">
                <a:solidFill>
                  <a:srgbClr val="3C3C41"/>
                </a:solidFill>
                <a:latin typeface="Segoe UI"/>
              </a:rPr>
              <a:t>Fabrikam</a:t>
            </a:r>
            <a:r>
              <a:rPr lang="en-US" sz="1029">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4198079" y="3508924"/>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81" name="Group 80">
            <a:extLst>
              <a:ext uri="{FF2B5EF4-FFF2-40B4-BE49-F238E27FC236}">
                <a16:creationId xmlns:a16="http://schemas.microsoft.com/office/drawing/2014/main" id="{696183ED-F7D8-4C87-B477-BC38BD0C2353}"/>
              </a:ext>
            </a:extLst>
          </p:cNvPr>
          <p:cNvGrpSpPr/>
          <p:nvPr/>
        </p:nvGrpSpPr>
        <p:grpSpPr>
          <a:xfrm>
            <a:off x="664645" y="3047552"/>
            <a:ext cx="2336237" cy="1374692"/>
            <a:chOff x="1638148" y="3750073"/>
            <a:chExt cx="2400452" cy="1412477"/>
          </a:xfrm>
        </p:grpSpPr>
        <p:sp>
          <p:nvSpPr>
            <p:cNvPr id="82" name="Rectangle: Rounded Corners 81">
              <a:extLst>
                <a:ext uri="{FF2B5EF4-FFF2-40B4-BE49-F238E27FC236}">
                  <a16:creationId xmlns:a16="http://schemas.microsoft.com/office/drawing/2014/main" id="{2A89C5CB-0495-4AA0-8A4A-7DF7D24814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3" name="Picture 82">
              <a:extLst>
                <a:ext uri="{FF2B5EF4-FFF2-40B4-BE49-F238E27FC236}">
                  <a16:creationId xmlns:a16="http://schemas.microsoft.com/office/drawing/2014/main" id="{4B48C32F-52F4-4D27-8584-A2056D653C33}"/>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84" name="TextBox 83">
            <a:extLst>
              <a:ext uri="{FF2B5EF4-FFF2-40B4-BE49-F238E27FC236}">
                <a16:creationId xmlns:a16="http://schemas.microsoft.com/office/drawing/2014/main" id="{5D8B07E5-BCEB-4B93-B070-142B5DDA6E7C}"/>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86" name="Group 85">
            <a:extLst>
              <a:ext uri="{FF2B5EF4-FFF2-40B4-BE49-F238E27FC236}">
                <a16:creationId xmlns:a16="http://schemas.microsoft.com/office/drawing/2014/main" id="{A93A7522-A11A-4DDA-B431-D0C82BB9D55F}"/>
              </a:ext>
            </a:extLst>
          </p:cNvPr>
          <p:cNvGrpSpPr/>
          <p:nvPr/>
        </p:nvGrpSpPr>
        <p:grpSpPr>
          <a:xfrm>
            <a:off x="5689671" y="1806375"/>
            <a:ext cx="2336237" cy="1374692"/>
            <a:chOff x="1638148" y="3750073"/>
            <a:chExt cx="2400452" cy="1412477"/>
          </a:xfrm>
        </p:grpSpPr>
        <p:sp>
          <p:nvSpPr>
            <p:cNvPr id="87" name="Rectangle: Rounded Corners 86">
              <a:extLst>
                <a:ext uri="{FF2B5EF4-FFF2-40B4-BE49-F238E27FC236}">
                  <a16:creationId xmlns:a16="http://schemas.microsoft.com/office/drawing/2014/main" id="{0A938061-707F-460C-8277-D7D3960A1CE4}"/>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8" name="Picture 87">
              <a:extLst>
                <a:ext uri="{FF2B5EF4-FFF2-40B4-BE49-F238E27FC236}">
                  <a16:creationId xmlns:a16="http://schemas.microsoft.com/office/drawing/2014/main" id="{910D6FFA-41D8-4D60-B5BF-9110A67F6329}"/>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9" name="TextBox 98">
            <a:extLst>
              <a:ext uri="{FF2B5EF4-FFF2-40B4-BE49-F238E27FC236}">
                <a16:creationId xmlns:a16="http://schemas.microsoft.com/office/drawing/2014/main" id="{454A242A-D871-42EE-B8E7-21229E1EB4A8}"/>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00" name="Straight Arrow Connector 99">
            <a:extLst>
              <a:ext uri="{FF2B5EF4-FFF2-40B4-BE49-F238E27FC236}">
                <a16:creationId xmlns:a16="http://schemas.microsoft.com/office/drawing/2014/main" id="{A6418D93-D439-4DFC-90A0-2E3101487292}"/>
              </a:ext>
            </a:extLst>
          </p:cNvPr>
          <p:cNvCxnSpPr>
            <a:cxnSpLocks/>
          </p:cNvCxnSpPr>
          <p:nvPr/>
        </p:nvCxnSpPr>
        <p:spPr>
          <a:xfrm flipV="1">
            <a:off x="3581005" y="2700373"/>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907EE23-F516-45A8-A108-43E65138223F}"/>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15C0A7-226D-45F4-AF43-14E6D04F1394}"/>
              </a:ext>
            </a:extLst>
          </p:cNvPr>
          <p:cNvGrpSpPr/>
          <p:nvPr/>
        </p:nvGrpSpPr>
        <p:grpSpPr>
          <a:xfrm>
            <a:off x="630723" y="2073409"/>
            <a:ext cx="2383847" cy="859677"/>
            <a:chOff x="630723" y="2073409"/>
            <a:chExt cx="2383847" cy="859677"/>
          </a:xfrm>
        </p:grpSpPr>
        <p:sp>
          <p:nvSpPr>
            <p:cNvPr id="45" name="Rectangle 44">
              <a:extLst>
                <a:ext uri="{FF2B5EF4-FFF2-40B4-BE49-F238E27FC236}">
                  <a16:creationId xmlns:a16="http://schemas.microsoft.com/office/drawing/2014/main" id="{D2B0A11F-E202-4381-B383-4CB03BECB8BE}"/>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828CDFD-AC7C-44DB-BB36-BB05BC7CCBAE}"/>
                </a:ext>
              </a:extLst>
            </p:cNvPr>
            <p:cNvGrpSpPr/>
            <p:nvPr/>
          </p:nvGrpSpPr>
          <p:grpSpPr>
            <a:xfrm>
              <a:off x="630723" y="2660244"/>
              <a:ext cx="2370159" cy="158377"/>
              <a:chOff x="3911312" y="4156373"/>
              <a:chExt cx="1581965" cy="105709"/>
            </a:xfrm>
          </p:grpSpPr>
          <p:sp>
            <p:nvSpPr>
              <p:cNvPr id="53" name="Rectangle 24">
                <a:extLst>
                  <a:ext uri="{FF2B5EF4-FFF2-40B4-BE49-F238E27FC236}">
                    <a16:creationId xmlns:a16="http://schemas.microsoft.com/office/drawing/2014/main" id="{6FA61B17-CDAF-4655-B5D6-F5B2ADA270E4}"/>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4" name="Rectangle 34">
                <a:extLst>
                  <a:ext uri="{FF2B5EF4-FFF2-40B4-BE49-F238E27FC236}">
                    <a16:creationId xmlns:a16="http://schemas.microsoft.com/office/drawing/2014/main" id="{9B16D623-C1E8-4759-9ACE-4331D8038913}"/>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1" name="Picture 50" descr="A picture containing shape&#10;&#10;Description automatically generated">
              <a:extLst>
                <a:ext uri="{FF2B5EF4-FFF2-40B4-BE49-F238E27FC236}">
                  <a16:creationId xmlns:a16="http://schemas.microsoft.com/office/drawing/2014/main" id="{8E9FBDBF-8941-4959-8C21-7FB69999B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F0F75F20-0BA0-422C-8C26-F901CBD43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grpSp>
        <p:nvGrpSpPr>
          <p:cNvPr id="55" name="Group 54">
            <a:extLst>
              <a:ext uri="{FF2B5EF4-FFF2-40B4-BE49-F238E27FC236}">
                <a16:creationId xmlns:a16="http://schemas.microsoft.com/office/drawing/2014/main" id="{5C824AE8-7EE4-4089-B692-255BB643A44D}"/>
              </a:ext>
            </a:extLst>
          </p:cNvPr>
          <p:cNvGrpSpPr/>
          <p:nvPr/>
        </p:nvGrpSpPr>
        <p:grpSpPr>
          <a:xfrm>
            <a:off x="5642061" y="3518715"/>
            <a:ext cx="2383847" cy="859677"/>
            <a:chOff x="630723" y="2073409"/>
            <a:chExt cx="2383847" cy="859677"/>
          </a:xfrm>
        </p:grpSpPr>
        <p:sp>
          <p:nvSpPr>
            <p:cNvPr id="58" name="Rectangle 57">
              <a:extLst>
                <a:ext uri="{FF2B5EF4-FFF2-40B4-BE49-F238E27FC236}">
                  <a16:creationId xmlns:a16="http://schemas.microsoft.com/office/drawing/2014/main" id="{8AED1F85-3CF5-498F-B813-72C90C3A56B9}"/>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0809581-C29A-4631-8C08-22D3F14AAC57}"/>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0EC0AA69-B10C-424B-B561-AB37A66897D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9CFCFF49-12A8-4331-B791-FBD0841DFF3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0E68B5D7-CEFF-4D16-BA4C-4BEE4095C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C1FC85D7-1A0C-4254-9C77-CF9A0895B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20086986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5736885" cy="307777"/>
          </a:xfrm>
        </p:spPr>
        <p:txBody>
          <a:bodyPr/>
          <a:lstStyle/>
          <a:p>
            <a:r>
              <a:rPr lang="en-US">
                <a:solidFill>
                  <a:schemeClr val="bg1"/>
                </a:solidFill>
              </a:rPr>
              <a:t>Cross-tenant inbound &amp; outbound restrictions</a:t>
            </a:r>
            <a:endParaRPr lang="en-IN">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7" y="1054243"/>
            <a:ext cx="4417043" cy="184666"/>
          </a:xfrm>
          <a:prstGeom prst="rect">
            <a:avLst/>
          </a:prstGeom>
        </p:spPr>
        <p:txBody>
          <a:bodyPr wrap="none" lIns="0" tIns="0" rIns="0" bIns="0" anchor="ctr">
            <a:spAutoFit/>
          </a:bodyPr>
          <a:lstStyle/>
          <a:p>
            <a:pPr defTabSz="896364"/>
            <a:r>
              <a:rPr lang="en-US" sz="1200" dirty="0" err="1">
                <a:solidFill>
                  <a:srgbClr val="FFFFFF"/>
                </a:solidFill>
                <a:latin typeface="Segoe UI Semibold"/>
              </a:rPr>
              <a:t>Fabrikam</a:t>
            </a:r>
            <a:r>
              <a:rPr lang="en-US" sz="1200" dirty="0">
                <a:solidFill>
                  <a:srgbClr val="FFFFFF"/>
                </a:solidFill>
                <a:latin typeface="Segoe UI Semibold"/>
              </a:rPr>
              <a:t> is added to the outbound allow list of Contoso tenant</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E2C4C32-C482-4843-A994-18448F1C7735}"/>
              </a:ext>
            </a:extLst>
          </p:cNvPr>
          <p:cNvGrpSpPr/>
          <p:nvPr/>
        </p:nvGrpSpPr>
        <p:grpSpPr>
          <a:xfrm>
            <a:off x="630723" y="2073409"/>
            <a:ext cx="2383847" cy="859677"/>
            <a:chOff x="630723" y="2073409"/>
            <a:chExt cx="2383847" cy="859677"/>
          </a:xfrm>
        </p:grpSpPr>
        <p:sp>
          <p:nvSpPr>
            <p:cNvPr id="47" name="Rectangle 46">
              <a:extLst>
                <a:ext uri="{FF2B5EF4-FFF2-40B4-BE49-F238E27FC236}">
                  <a16:creationId xmlns:a16="http://schemas.microsoft.com/office/drawing/2014/main" id="{9DE74EA8-DBF3-4257-B3AE-7803CAD65BCC}"/>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B745E-FFBA-4823-B7B0-E4358296ABF1}"/>
                </a:ext>
              </a:extLst>
            </p:cNvPr>
            <p:cNvGrpSpPr/>
            <p:nvPr/>
          </p:nvGrpSpPr>
          <p:grpSpPr>
            <a:xfrm>
              <a:off x="630723" y="2660244"/>
              <a:ext cx="2370159" cy="158377"/>
              <a:chOff x="3911312" y="4156373"/>
              <a:chExt cx="1581965" cy="105709"/>
            </a:xfrm>
          </p:grpSpPr>
          <p:sp>
            <p:nvSpPr>
              <p:cNvPr id="51" name="Rectangle 24">
                <a:extLst>
                  <a:ext uri="{FF2B5EF4-FFF2-40B4-BE49-F238E27FC236}">
                    <a16:creationId xmlns:a16="http://schemas.microsoft.com/office/drawing/2014/main" id="{5DF8366B-52B6-47D9-A20C-E8FAC37E54E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2" name="Rectangle 34">
                <a:extLst>
                  <a:ext uri="{FF2B5EF4-FFF2-40B4-BE49-F238E27FC236}">
                    <a16:creationId xmlns:a16="http://schemas.microsoft.com/office/drawing/2014/main" id="{E0F4C303-FE6F-43F2-A94A-36D7AC6A95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9" name="Picture 48" descr="A picture containing shape&#10;&#10;Description automatically generated">
              <a:extLst>
                <a:ext uri="{FF2B5EF4-FFF2-40B4-BE49-F238E27FC236}">
                  <a16:creationId xmlns:a16="http://schemas.microsoft.com/office/drawing/2014/main" id="{98AA2627-136C-4F72-8454-6ED8144D3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5BBBE0BD-9CBC-48FD-8B61-856DB708BC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grpSp>
        <p:nvGrpSpPr>
          <p:cNvPr id="54" name="Group 53">
            <a:extLst>
              <a:ext uri="{FF2B5EF4-FFF2-40B4-BE49-F238E27FC236}">
                <a16:creationId xmlns:a16="http://schemas.microsoft.com/office/drawing/2014/main" id="{32A9D5B6-9954-431E-9E44-E9997AB00A3B}"/>
              </a:ext>
            </a:extLst>
          </p:cNvPr>
          <p:cNvGrpSpPr/>
          <p:nvPr/>
        </p:nvGrpSpPr>
        <p:grpSpPr>
          <a:xfrm>
            <a:off x="5642061" y="3417971"/>
            <a:ext cx="2383847" cy="859677"/>
            <a:chOff x="630723" y="2073409"/>
            <a:chExt cx="2383847" cy="859677"/>
          </a:xfrm>
        </p:grpSpPr>
        <p:sp>
          <p:nvSpPr>
            <p:cNvPr id="55" name="Rectangle 54">
              <a:extLst>
                <a:ext uri="{FF2B5EF4-FFF2-40B4-BE49-F238E27FC236}">
                  <a16:creationId xmlns:a16="http://schemas.microsoft.com/office/drawing/2014/main" id="{63383C69-C00F-4601-8791-AC1703601A01}"/>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A428BA83-1C91-47ED-8747-21E328D07042}"/>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F7CEB00F-D90F-4A62-A434-08C93A08E61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D2A9C206-7E04-4AC9-9AC8-FF4781CC5B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E7CE2947-C940-4883-B477-9A5A6E38E8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A1C0D2DB-4E0E-40BE-A716-1F2EED878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40811378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706109-D1C5-4C43-AF39-41B5F1C18396}"/>
              </a:ext>
            </a:extLst>
          </p:cNvPr>
          <p:cNvSpPr txBox="1">
            <a:spLocks/>
          </p:cNvSpPr>
          <p:nvPr/>
        </p:nvSpPr>
        <p:spPr>
          <a:xfrm>
            <a:off x="-6579" y="1"/>
            <a:ext cx="9144000" cy="512459"/>
          </a:xfrm>
          <a:prstGeom prst="rect">
            <a:avLst/>
          </a:prstGeom>
          <a:solidFill>
            <a:schemeClr val="tx1"/>
          </a:solidFill>
        </p:spPr>
        <p:txBody>
          <a:bodyPr vert="horz" wrap="square" lIns="0" tIns="123444" rIns="0" bIns="0" rtlCol="0" anchor="ctr">
            <a:noAutofit/>
          </a:bodyPr>
          <a:lstStyle>
            <a:lvl1pPr algn="ctr" defTabSz="914367" rtl="0" eaLnBrk="1" latinLnBrk="0" hangingPunct="1">
              <a:lnSpc>
                <a:spcPct val="10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l"/>
            <a:endParaRPr lang="en-US" sz="2353">
              <a:solidFill>
                <a:schemeClr val="bg1"/>
              </a:solidFill>
            </a:endParaRPr>
          </a:p>
        </p:txBody>
      </p:sp>
      <p:sp>
        <p:nvSpPr>
          <p:cNvPr id="10" name="Rectangle 9">
            <a:extLst>
              <a:ext uri="{FF2B5EF4-FFF2-40B4-BE49-F238E27FC236}">
                <a16:creationId xmlns:a16="http://schemas.microsoft.com/office/drawing/2014/main" id="{9EB49430-7AB5-4054-9130-D1FBE34B1283}"/>
              </a:ext>
            </a:extLst>
          </p:cNvPr>
          <p:cNvSpPr/>
          <p:nvPr/>
        </p:nvSpPr>
        <p:spPr>
          <a:xfrm>
            <a:off x="6579" y="22138"/>
            <a:ext cx="7904536" cy="461665"/>
          </a:xfrm>
          <a:prstGeom prst="rect">
            <a:avLst/>
          </a:prstGeom>
          <a:solidFill>
            <a:schemeClr val="tx1"/>
          </a:solidFill>
        </p:spPr>
        <p:txBody>
          <a:bodyPr wrap="none">
            <a:spAutoFit/>
          </a:bodyPr>
          <a:lstStyle/>
          <a:p>
            <a:r>
              <a:rPr lang="en-US" sz="2400" b="1">
                <a:solidFill>
                  <a:schemeClr val="bg1"/>
                </a:solidFill>
                <a:latin typeface="+mj-lt"/>
              </a:rPr>
              <a:t>Email exfiltration blocking for O365 Outlook Connector</a:t>
            </a:r>
            <a:endParaRPr lang="en-US" sz="2400" b="1">
              <a:latin typeface="+mj-lt"/>
            </a:endParaRPr>
          </a:p>
        </p:txBody>
      </p:sp>
      <p:grpSp>
        <p:nvGrpSpPr>
          <p:cNvPr id="17" name="Group 16">
            <a:extLst>
              <a:ext uri="{FF2B5EF4-FFF2-40B4-BE49-F238E27FC236}">
                <a16:creationId xmlns:a16="http://schemas.microsoft.com/office/drawing/2014/main" id="{506B97A1-7756-40FD-AA0C-3AC9830820C2}"/>
              </a:ext>
            </a:extLst>
          </p:cNvPr>
          <p:cNvGrpSpPr/>
          <p:nvPr/>
        </p:nvGrpSpPr>
        <p:grpSpPr>
          <a:xfrm>
            <a:off x="3377437" y="262976"/>
            <a:ext cx="7320255" cy="4620240"/>
            <a:chOff x="6976257" y="1612338"/>
            <a:chExt cx="5312499" cy="3538074"/>
          </a:xfrm>
        </p:grpSpPr>
        <p:sp>
          <p:nvSpPr>
            <p:cNvPr id="20" name="Rectangle 19">
              <a:extLst>
                <a:ext uri="{FF2B5EF4-FFF2-40B4-BE49-F238E27FC236}">
                  <a16:creationId xmlns:a16="http://schemas.microsoft.com/office/drawing/2014/main" id="{CAC25A68-5074-4E12-BED8-FE2F6414257B}"/>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https://pbiwebprod.blob.core.windows.net/webassets/images/Homepage_metal_large_2.png">
              <a:extLst>
                <a:ext uri="{FF2B5EF4-FFF2-40B4-BE49-F238E27FC236}">
                  <a16:creationId xmlns:a16="http://schemas.microsoft.com/office/drawing/2014/main" id="{55E12A00-1D42-4498-B89F-C27967E836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D5074E-316B-4D9D-94E5-07A0E698FA8A}"/>
              </a:ext>
            </a:extLst>
          </p:cNvPr>
          <p:cNvGrpSpPr/>
          <p:nvPr/>
        </p:nvGrpSpPr>
        <p:grpSpPr>
          <a:xfrm>
            <a:off x="194767" y="1181642"/>
            <a:ext cx="3495419" cy="617220"/>
            <a:chOff x="254226" y="1399097"/>
            <a:chExt cx="4549633" cy="841707"/>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-mail-application” to identify – </a:t>
              </a:r>
              <a:r>
                <a:rPr lang="en-US" sz="1176" b="1" i="1">
                  <a:solidFill>
                    <a:srgbClr val="3C3C41"/>
                  </a:solidFill>
                  <a:latin typeface="Segoe UI"/>
                </a:rPr>
                <a:t>Microsoft Power Automate </a:t>
              </a:r>
              <a:r>
                <a:rPr lang="en-US" sz="1176">
                  <a:solidFill>
                    <a:srgbClr val="3C3C41"/>
                  </a:solidFill>
                  <a:latin typeface="Segoe UI"/>
                </a:rPr>
                <a:t>or  </a:t>
              </a:r>
              <a:r>
                <a:rPr lang="en-US" sz="1176" b="1" i="1">
                  <a:solidFill>
                    <a:srgbClr val="3C3C41"/>
                  </a:solidFill>
                  <a:latin typeface="Segoe UI"/>
                </a:rPr>
                <a:t>Microsoft Power Apps – </a:t>
              </a:r>
              <a:r>
                <a:rPr lang="en-US" sz="1176">
                  <a:solidFill>
                    <a:srgbClr val="3C3C41"/>
                  </a:solidFill>
                  <a:latin typeface="Segoe UI"/>
                </a:rPr>
                <a:t>as the client</a:t>
              </a:r>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5"/>
            <a:stretch>
              <a:fillRect/>
            </a:stretch>
          </p:blipFill>
          <p:spPr>
            <a:xfrm>
              <a:off x="254226" y="1493892"/>
              <a:ext cx="605419" cy="462029"/>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357" y="1493892"/>
              <a:ext cx="341036" cy="341036"/>
            </a:xfrm>
            <a:prstGeom prst="rect">
              <a:avLst/>
            </a:prstGeom>
          </p:spPr>
        </p:pic>
      </p:grpSp>
      <p:grpSp>
        <p:nvGrpSpPr>
          <p:cNvPr id="34" name="Group 33">
            <a:extLst>
              <a:ext uri="{FF2B5EF4-FFF2-40B4-BE49-F238E27FC236}">
                <a16:creationId xmlns:a16="http://schemas.microsoft.com/office/drawing/2014/main" id="{A7BA440F-5C46-4D23-86D9-7A797D9D5717}"/>
              </a:ext>
            </a:extLst>
          </p:cNvPr>
          <p:cNvGrpSpPr/>
          <p:nvPr/>
        </p:nvGrpSpPr>
        <p:grpSpPr>
          <a:xfrm>
            <a:off x="174676" y="1995881"/>
            <a:ext cx="3515510" cy="617220"/>
            <a:chOff x="343717" y="2343610"/>
            <a:chExt cx="476927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17" y="2391703"/>
              <a:ext cx="476249" cy="487363"/>
              <a:chOff x="6317" y="1468"/>
              <a:chExt cx="300" cy="307"/>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4" name="Freeform 22">
                <a:extLst>
                  <a:ext uri="{FF2B5EF4-FFF2-40B4-BE49-F238E27FC236}">
                    <a16:creationId xmlns:a16="http://schemas.microsoft.com/office/drawing/2014/main" id="{8F9DBD93-3A6C-4E47-A653-F5133B25037E}"/>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5" name="Freeform 23">
                <a:extLst>
                  <a:ext uri="{FF2B5EF4-FFF2-40B4-BE49-F238E27FC236}">
                    <a16:creationId xmlns:a16="http://schemas.microsoft.com/office/drawing/2014/main" id="{9375A08A-B028-4F6C-8B93-E95BF829C307}"/>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8" name="Freeform 24">
                <a:extLst>
                  <a:ext uri="{FF2B5EF4-FFF2-40B4-BE49-F238E27FC236}">
                    <a16:creationId xmlns:a16="http://schemas.microsoft.com/office/drawing/2014/main" id="{5350C910-900E-49B4-9672-690172E50BD5}"/>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-mail-operation-type” to identify – </a:t>
              </a:r>
              <a:r>
                <a:rPr lang="en-US" sz="1176" b="1" i="1">
                  <a:solidFill>
                    <a:srgbClr val="3C3C41"/>
                  </a:solidFill>
                  <a:latin typeface="Segoe UI"/>
                </a:rPr>
                <a:t>Forward</a:t>
              </a:r>
              <a:r>
                <a:rPr lang="en-US" sz="1176">
                  <a:solidFill>
                    <a:srgbClr val="3C3C41"/>
                  </a:solidFill>
                  <a:latin typeface="Segoe UI"/>
                </a:rPr>
                <a:t>, </a:t>
              </a:r>
              <a:r>
                <a:rPr lang="en-US" sz="1176" b="1" i="1">
                  <a:solidFill>
                    <a:srgbClr val="3C3C41"/>
                  </a:solidFill>
                  <a:latin typeface="Segoe UI"/>
                </a:rPr>
                <a:t>Reply</a:t>
              </a:r>
              <a:r>
                <a:rPr lang="en-US" sz="1176">
                  <a:solidFill>
                    <a:srgbClr val="3C3C41"/>
                  </a:solidFill>
                  <a:latin typeface="Segoe UI"/>
                </a:rPr>
                <a:t> or </a:t>
              </a:r>
              <a:r>
                <a:rPr lang="en-US" sz="1176" b="1" i="1">
                  <a:solidFill>
                    <a:srgbClr val="3C3C41"/>
                  </a:solidFill>
                  <a:latin typeface="Segoe UI"/>
                </a:rPr>
                <a:t>Send</a:t>
              </a:r>
              <a:r>
                <a:rPr lang="en-US" sz="1176">
                  <a:solidFill>
                    <a:srgbClr val="3C3C41"/>
                  </a:solidFill>
                  <a:latin typeface="Segoe UI"/>
                </a:rPr>
                <a:t> – as message operation.</a:t>
              </a:r>
            </a:p>
          </p:txBody>
        </p:sp>
      </p:grpSp>
      <p:grpSp>
        <p:nvGrpSpPr>
          <p:cNvPr id="11" name="Group 10">
            <a:extLst>
              <a:ext uri="{FF2B5EF4-FFF2-40B4-BE49-F238E27FC236}">
                <a16:creationId xmlns:a16="http://schemas.microsoft.com/office/drawing/2014/main" id="{E28F57A8-FEC5-4D3B-BD94-E7926F31B094}"/>
              </a:ext>
            </a:extLst>
          </p:cNvPr>
          <p:cNvGrpSpPr/>
          <p:nvPr/>
        </p:nvGrpSpPr>
        <p:grpSpPr>
          <a:xfrm>
            <a:off x="234355" y="2753172"/>
            <a:ext cx="3497410" cy="454868"/>
            <a:chOff x="477615" y="3479175"/>
            <a:chExt cx="4694055" cy="602206"/>
          </a:xfrm>
        </p:grpSpPr>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CFE9B48-0C86-4E8F-8E4A-987F1B15CE6C}"/>
                </a:ext>
              </a:extLst>
            </p:cNvPr>
            <p:cNvSpPr/>
            <p:nvPr/>
          </p:nvSpPr>
          <p:spPr>
            <a:xfrm>
              <a:off x="1239751" y="3479175"/>
              <a:ext cx="3931919" cy="602206"/>
            </a:xfrm>
            <a:prstGeom prst="rect">
              <a:avLst/>
            </a:prstGeom>
          </p:spPr>
          <p:txBody>
            <a:bodyPr>
              <a:spAutoFit/>
            </a:bodyPr>
            <a:lstStyle/>
            <a:p>
              <a:pPr>
                <a:spcBef>
                  <a:spcPts val="900"/>
                </a:spcBef>
                <a:spcAft>
                  <a:spcPts val="900"/>
                </a:spcAft>
              </a:pPr>
              <a:r>
                <a:rPr lang="en-US" sz="1178">
                  <a:solidFill>
                    <a:srgbClr val="3C3C41"/>
                  </a:solidFill>
                  <a:latin typeface="Segoe UI"/>
                </a:rPr>
                <a:t>Exchange </a:t>
              </a:r>
              <a:r>
                <a:rPr lang="en-US" sz="1178" b="1" i="1">
                  <a:solidFill>
                    <a:srgbClr val="3C3C41"/>
                  </a:solidFill>
                  <a:latin typeface="Segoe UI"/>
                </a:rPr>
                <a:t>mail flow rules </a:t>
              </a:r>
              <a:r>
                <a:rPr lang="en-US" sz="1178">
                  <a:solidFill>
                    <a:srgbClr val="3C3C41"/>
                  </a:solidFill>
                  <a:latin typeface="Segoe UI"/>
                </a:rPr>
                <a:t>can be set up to filter appropriate message. </a:t>
              </a:r>
            </a:p>
          </p:txBody>
        </p:sp>
      </p:grpSp>
      <p:grpSp>
        <p:nvGrpSpPr>
          <p:cNvPr id="4" name="Group 3">
            <a:extLst>
              <a:ext uri="{FF2B5EF4-FFF2-40B4-BE49-F238E27FC236}">
                <a16:creationId xmlns:a16="http://schemas.microsoft.com/office/drawing/2014/main" id="{41404B21-73EF-4790-9B9B-68AF8778EE41}"/>
              </a:ext>
            </a:extLst>
          </p:cNvPr>
          <p:cNvGrpSpPr/>
          <p:nvPr/>
        </p:nvGrpSpPr>
        <p:grpSpPr>
          <a:xfrm>
            <a:off x="234355" y="3395353"/>
            <a:ext cx="3449781" cy="642933"/>
            <a:chOff x="425436" y="4374683"/>
            <a:chExt cx="4599708" cy="857244"/>
          </a:xfrm>
        </p:grpSpPr>
        <p:sp>
          <p:nvSpPr>
            <p:cNvPr id="12" name="Rectangle 11">
              <a:extLst>
                <a:ext uri="{FF2B5EF4-FFF2-40B4-BE49-F238E27FC236}">
                  <a16:creationId xmlns:a16="http://schemas.microsoft.com/office/drawing/2014/main" id="{22898BBF-BA98-4631-A196-8B7A8492FD5E}"/>
                </a:ext>
              </a:extLst>
            </p:cNvPr>
            <p:cNvSpPr/>
            <p:nvPr/>
          </p:nvSpPr>
          <p:spPr>
            <a:xfrm>
              <a:off x="1097277" y="4374683"/>
              <a:ext cx="3927867" cy="857244"/>
            </a:xfrm>
            <a:prstGeom prst="rect">
              <a:avLst/>
            </a:prstGeom>
          </p:spPr>
          <p:txBody>
            <a:bodyPr>
              <a:spAutoFit/>
            </a:bodyPr>
            <a:lstStyle/>
            <a:p>
              <a:pPr>
                <a:spcBef>
                  <a:spcPts val="900"/>
                </a:spcBef>
                <a:spcAft>
                  <a:spcPts val="900"/>
                </a:spcAft>
              </a:pPr>
              <a:r>
                <a:rPr lang="en-US" sz="1178">
                  <a:solidFill>
                    <a:srgbClr val="3C3C41"/>
                  </a:solidFill>
                  <a:latin typeface="Segoe UI"/>
                </a:rPr>
                <a:t>Individual apps or flows can be exempted by using </a:t>
              </a:r>
              <a:r>
                <a:rPr lang="en-US" sz="1200" b="1" i="1">
                  <a:solidFill>
                    <a:srgbClr val="171717"/>
                  </a:solidFill>
                  <a:latin typeface="Segoe UI" panose="020B0502040204020203" pitchFamily="34" charset="0"/>
                </a:rPr>
                <a:t>User-Agent ID</a:t>
              </a:r>
              <a:r>
                <a:rPr lang="en-US" sz="1200" i="1">
                  <a:solidFill>
                    <a:srgbClr val="171717"/>
                  </a:solidFill>
                  <a:latin typeface="Segoe UI" panose="020B0502040204020203" pitchFamily="34" charset="0"/>
                </a:rPr>
                <a:t> </a:t>
              </a:r>
              <a:r>
                <a:rPr lang="en-US" sz="1200">
                  <a:solidFill>
                    <a:srgbClr val="171717"/>
                  </a:solidFill>
                  <a:latin typeface="Segoe UI" panose="020B0502040204020203" pitchFamily="34" charset="0"/>
                </a:rPr>
                <a:t>in the SMTP header</a:t>
              </a:r>
              <a:endParaRPr lang="en-US" sz="1178" i="1" spc="-37">
                <a:solidFill>
                  <a:srgbClr val="3C3C41"/>
                </a:solidFill>
                <a:latin typeface="Segoe UI"/>
              </a:endParaRP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1" name="Rectangle 30">
            <a:extLst>
              <a:ext uri="{FF2B5EF4-FFF2-40B4-BE49-F238E27FC236}">
                <a16:creationId xmlns:a16="http://schemas.microsoft.com/office/drawing/2014/main" id="{708DE1F8-B09D-4F15-A980-C2FC0288D6DC}"/>
              </a:ext>
            </a:extLst>
          </p:cNvPr>
          <p:cNvSpPr/>
          <p:nvPr/>
        </p:nvSpPr>
        <p:spPr>
          <a:xfrm>
            <a:off x="100853" y="4835899"/>
            <a:ext cx="1775012" cy="307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F4941CC-6E1D-413B-88D5-F70D5393AB82}"/>
              </a:ext>
            </a:extLst>
          </p:cNvPr>
          <p:cNvPicPr>
            <a:picLocks noChangeAspect="1"/>
          </p:cNvPicPr>
          <p:nvPr/>
        </p:nvPicPr>
        <p:blipFill rotWithShape="1">
          <a:blip r:embed="rId8"/>
          <a:srcRect t="589"/>
          <a:stretch/>
        </p:blipFill>
        <p:spPr>
          <a:xfrm>
            <a:off x="4336581" y="1067789"/>
            <a:ext cx="5113470" cy="3090935"/>
          </a:xfrm>
          <a:prstGeom prst="rect">
            <a:avLst/>
          </a:prstGeom>
        </p:spPr>
      </p:pic>
    </p:spTree>
    <p:custDataLst>
      <p:tags r:id="rId1"/>
    </p:custDataLst>
    <p:extLst>
      <p:ext uri="{BB962C8B-B14F-4D97-AF65-F5344CB8AC3E}">
        <p14:creationId xmlns:p14="http://schemas.microsoft.com/office/powerpoint/2010/main" val="2892899978"/>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rPr>
              <a:t>Environment Access</a:t>
            </a: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2</a:t>
            </a:r>
            <a:endParaRPr kumimoji="0" lang="en-IN"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8648814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624303" y="36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Environment security and access control</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514971"/>
            <a:ext cx="9002876" cy="2628164"/>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E99CB97-7B98-4EA4-B26F-0135A39F5685}"/>
              </a:ext>
            </a:extLst>
          </p:cNvPr>
          <p:cNvSpPr/>
          <p:nvPr/>
        </p:nvSpPr>
        <p:spPr bwMode="auto">
          <a:xfrm>
            <a:off x="3492823" y="621582"/>
            <a:ext cx="3182096" cy="149767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5109844" y="805877"/>
            <a:ext cx="1615712"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Environment Roles</a:t>
            </a:r>
          </a:p>
          <a:p>
            <a:pPr defTabSz="896364">
              <a:spcAft>
                <a:spcPts val="221"/>
              </a:spcAft>
            </a:pPr>
            <a:r>
              <a:rPr lang="en-US" sz="882">
                <a:solidFill>
                  <a:srgbClr val="3C3C41"/>
                </a:solidFill>
                <a:latin typeface="Segoe UI"/>
              </a:rPr>
              <a:t>(Maker/Admin)</a:t>
            </a:r>
            <a:endParaRPr lang="en-US" sz="1176">
              <a:solidFill>
                <a:srgbClr val="3C3C41"/>
              </a:solidFill>
              <a:latin typeface="Segoe UI"/>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5109844" y="144027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3601702" y="763873"/>
            <a:ext cx="1176557" cy="124784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3666272" y="110927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3666272" y="1389403"/>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3666272" y="166953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3639330" y="81615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(no CDS)</a:t>
            </a:r>
          </a:p>
        </p:txBody>
      </p:sp>
      <p:sp>
        <p:nvSpPr>
          <p:cNvPr id="16" name="Right Brace 15">
            <a:extLst>
              <a:ext uri="{FF2B5EF4-FFF2-40B4-BE49-F238E27FC236}">
                <a16:creationId xmlns:a16="http://schemas.microsoft.com/office/drawing/2014/main" id="{CC6FE6CA-4398-402B-8186-A1BA16127D53}"/>
              </a:ext>
            </a:extLst>
          </p:cNvPr>
          <p:cNvSpPr/>
          <p:nvPr/>
        </p:nvSpPr>
        <p:spPr>
          <a:xfrm>
            <a:off x="4610552" y="107775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22" name="Rectangle 21">
            <a:extLst>
              <a:ext uri="{FF2B5EF4-FFF2-40B4-BE49-F238E27FC236}">
                <a16:creationId xmlns:a16="http://schemas.microsoft.com/office/drawing/2014/main" id="{06CF32A8-49BD-4B74-820A-295FFF8200D0}"/>
              </a:ext>
            </a:extLst>
          </p:cNvPr>
          <p:cNvSpPr/>
          <p:nvPr/>
        </p:nvSpPr>
        <p:spPr bwMode="auto">
          <a:xfrm>
            <a:off x="2698025" y="2817178"/>
            <a:ext cx="3182096" cy="193321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6784450" y="641870"/>
            <a:ext cx="2228597" cy="1323054"/>
          </a:xfrm>
          <a:prstGeom prst="rect">
            <a:avLst/>
          </a:prstGeom>
        </p:spPr>
        <p:txBody>
          <a:bodyPr wrap="square">
            <a:spAutoFit/>
          </a:bodyPr>
          <a:lstStyle/>
          <a:p>
            <a:pPr defTabSz="896364">
              <a:spcAft>
                <a:spcPts val="221"/>
              </a:spcAft>
            </a:pPr>
            <a:r>
              <a:rPr lang="en-US" sz="1176">
                <a:solidFill>
                  <a:srgbClr val="3C3C41"/>
                </a:solidFill>
                <a:latin typeface="Segoe UI Semibold"/>
              </a:rPr>
              <a:t>Access is controlled</a:t>
            </a:r>
            <a:br>
              <a:rPr lang="en-US" sz="1176">
                <a:solidFill>
                  <a:srgbClr val="3C3C41"/>
                </a:solidFill>
                <a:latin typeface="Segoe UI Semibold"/>
              </a:rPr>
            </a:br>
            <a:r>
              <a:rPr lang="en-US" sz="1176">
                <a:solidFill>
                  <a:srgbClr val="3C3C41"/>
                </a:solidFill>
                <a:latin typeface="Segoe UI Semibold"/>
              </a:rPr>
              <a:t>at three levels</a:t>
            </a:r>
          </a:p>
          <a:p>
            <a:pPr marL="0" lvl="1" defTabSz="896364">
              <a:spcAft>
                <a:spcPts val="221"/>
              </a:spcAft>
            </a:pPr>
            <a:r>
              <a:rPr lang="en-US" sz="1029">
                <a:solidFill>
                  <a:srgbClr val="3C3C41"/>
                </a:solidFill>
                <a:latin typeface="Segoe UI"/>
              </a:rPr>
              <a:t>Environment roles</a:t>
            </a:r>
          </a:p>
          <a:p>
            <a:pPr marL="0" lvl="1" defTabSz="896364">
              <a:spcAft>
                <a:spcPts val="221"/>
              </a:spcAft>
            </a:pPr>
            <a:r>
              <a:rPr lang="en-US" sz="1029">
                <a:solidFill>
                  <a:srgbClr val="3C3C41"/>
                </a:solidFill>
                <a:latin typeface="Segoe UI"/>
              </a:rPr>
              <a:t>Resource permissions for apps/flows/custom connectors/etc.</a:t>
            </a:r>
          </a:p>
          <a:p>
            <a:pPr marL="0" lvl="1" defTabSz="896364">
              <a:spcAft>
                <a:spcPts val="221"/>
              </a:spcAft>
            </a:pPr>
            <a:r>
              <a:rPr lang="en-US" sz="1029">
                <a:solidFill>
                  <a:srgbClr val="3C3C41"/>
                </a:solidFill>
                <a:latin typeface="Segoe UI"/>
              </a:rPr>
              <a:t>CDS security roles (if a CDS database has been provisioned)</a:t>
            </a:r>
          </a:p>
        </p:txBody>
      </p:sp>
      <p:sp>
        <p:nvSpPr>
          <p:cNvPr id="33" name="Rectangle 32">
            <a:extLst>
              <a:ext uri="{FF2B5EF4-FFF2-40B4-BE49-F238E27FC236}">
                <a16:creationId xmlns:a16="http://schemas.microsoft.com/office/drawing/2014/main" id="{92D39E78-89F5-4804-881C-2EE771792F0E}"/>
              </a:ext>
            </a:extLst>
          </p:cNvPr>
          <p:cNvSpPr/>
          <p:nvPr/>
        </p:nvSpPr>
        <p:spPr>
          <a:xfrm>
            <a:off x="6000078" y="3517901"/>
            <a:ext cx="2774748" cy="635174"/>
          </a:xfrm>
          <a:prstGeom prst="rect">
            <a:avLst/>
          </a:prstGeom>
        </p:spPr>
        <p:txBody>
          <a:bodyPr wrap="square">
            <a:spAutoFit/>
          </a:bodyPr>
          <a:lstStyle/>
          <a:p>
            <a:pPr defTabSz="896364">
              <a:spcAft>
                <a:spcPts val="221"/>
              </a:spcAft>
            </a:pPr>
            <a:r>
              <a:rPr lang="en-US" sz="1176">
                <a:solidFill>
                  <a:srgbClr val="3C3C41"/>
                </a:solidFill>
                <a:latin typeface="Segoe UI Semibold"/>
              </a:rPr>
              <a:t>Once a CDS database has been created, the CDS security roles take over for controlling security</a:t>
            </a: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2798656" y="2950243"/>
            <a:ext cx="1176557" cy="172700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2863225" y="329564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2863225" y="3575772"/>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2863225" y="385590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2836284" y="300252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(w/ CDS)</a:t>
            </a:r>
          </a:p>
        </p:txBody>
      </p:sp>
      <p:sp>
        <p:nvSpPr>
          <p:cNvPr id="39" name="Right Brace 15">
            <a:extLst>
              <a:ext uri="{FF2B5EF4-FFF2-40B4-BE49-F238E27FC236}">
                <a16:creationId xmlns:a16="http://schemas.microsoft.com/office/drawing/2014/main" id="{11AF2326-B5BC-4EB8-82E7-034A2E5E3156}"/>
              </a:ext>
            </a:extLst>
          </p:cNvPr>
          <p:cNvSpPr/>
          <p:nvPr/>
        </p:nvSpPr>
        <p:spPr>
          <a:xfrm>
            <a:off x="3807505" y="326412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2836284" y="4521703"/>
            <a:ext cx="1101301" cy="101695"/>
          </a:xfrm>
          <a:prstGeom prst="rect">
            <a:avLst/>
          </a:prstGeom>
          <a:noFill/>
        </p:spPr>
        <p:txBody>
          <a:bodyPr wrap="square" lIns="0" tIns="0" rIns="0" bIns="0" rtlCol="0">
            <a:spAutoFit/>
          </a:bodyPr>
          <a:lstStyle/>
          <a:p>
            <a:pPr algn="ctr" defTabSz="431780">
              <a:defRPr/>
            </a:pPr>
            <a:r>
              <a:rPr lang="en-US" sz="661">
                <a:solidFill>
                  <a:srgbClr val="3C3C41"/>
                </a:solidFill>
                <a:latin typeface="Segoe UI" panose="020B0502040204020203" pitchFamily="34" charset="0"/>
                <a:cs typeface="Segoe UI" panose="020B0502040204020203" pitchFamily="34" charset="0"/>
              </a:rPr>
              <a:t>Common Data Service</a:t>
            </a: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3928" y="4200120"/>
            <a:ext cx="286013" cy="286013"/>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4306797" y="3019720"/>
            <a:ext cx="1615712" cy="311156"/>
          </a:xfrm>
          <a:prstGeom prst="rect">
            <a:avLst/>
          </a:prstGeom>
          <a:noFill/>
        </p:spPr>
        <p:txBody>
          <a:bodyPr wrap="square" lIns="0" tIns="0" rIns="0" bIns="0" rtlCol="0">
            <a:noAutofit/>
          </a:bodyPr>
          <a:lstStyle/>
          <a:p>
            <a:pPr defTabSz="896364">
              <a:spcAft>
                <a:spcPts val="221"/>
              </a:spcAft>
            </a:pPr>
            <a:r>
              <a:rPr lang="en-US" sz="1029" strike="sngStrike">
                <a:solidFill>
                  <a:srgbClr val="3C3C41"/>
                </a:solidFill>
                <a:latin typeface="Segoe UI Semibold"/>
              </a:rPr>
              <a:t>Environment Roles</a:t>
            </a:r>
          </a:p>
          <a:p>
            <a:pPr defTabSz="896364">
              <a:spcAft>
                <a:spcPts val="221"/>
              </a:spcAft>
            </a:pPr>
            <a:r>
              <a:rPr lang="en-US" sz="882" strike="sngStrike">
                <a:solidFill>
                  <a:srgbClr val="3C3C41"/>
                </a:solidFill>
                <a:latin typeface="Segoe UI"/>
              </a:rPr>
              <a:t>(Maker/Admin)</a:t>
            </a:r>
            <a:endParaRPr lang="en-US" sz="1176" strike="sngStrike">
              <a:solidFill>
                <a:srgbClr val="3C3C41"/>
              </a:solidFill>
              <a:latin typeface="Segoe UI"/>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4306796" y="360334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4306796" y="430546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 &amp; CDS Roles</a:t>
            </a:r>
          </a:p>
          <a:p>
            <a:pPr defTabSz="896364">
              <a:spcAft>
                <a:spcPts val="221"/>
              </a:spcAft>
            </a:pPr>
            <a:r>
              <a:rPr lang="en-US" sz="882">
                <a:solidFill>
                  <a:srgbClr val="3C3C41"/>
                </a:solidFill>
                <a:latin typeface="Segoe UI"/>
              </a:rPr>
              <a:t>(Maker/Admin/Customizer…)</a:t>
            </a: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4778259" y="844079"/>
            <a:ext cx="291967"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4677785" y="1473328"/>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3874737" y="3654211"/>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3975211" y="4343126"/>
            <a:ext cx="291968"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2956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E13CB8D1-C196-4BD7-9006-648FCA9804B4}"/>
              </a:ext>
            </a:extLst>
          </p:cNvPr>
          <p:cNvSpPr/>
          <p:nvPr/>
        </p:nvSpPr>
        <p:spPr bwMode="auto">
          <a:xfrm>
            <a:off x="215995" y="1280193"/>
            <a:ext cx="8928005" cy="3862941"/>
          </a:xfrm>
          <a:custGeom>
            <a:avLst/>
            <a:gdLst>
              <a:gd name="connsiteX0" fmla="*/ 572314 w 12142707"/>
              <a:gd name="connsiteY0" fmla="*/ 0 h 5253868"/>
              <a:gd name="connsiteX1" fmla="*/ 10012232 w 12142707"/>
              <a:gd name="connsiteY1" fmla="*/ 0 h 5253868"/>
              <a:gd name="connsiteX2" fmla="*/ 12142707 w 12142707"/>
              <a:gd name="connsiteY2" fmla="*/ 4260949 h 5253868"/>
              <a:gd name="connsiteX3" fmla="*/ 12142707 w 12142707"/>
              <a:gd name="connsiteY3" fmla="*/ 5253868 h 5253868"/>
              <a:gd name="connsiteX4" fmla="*/ 0 w 12142707"/>
              <a:gd name="connsiteY4" fmla="*/ 5253868 h 5253868"/>
              <a:gd name="connsiteX5" fmla="*/ 0 w 12142707"/>
              <a:gd name="connsiteY5" fmla="*/ 1144627 h 52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707" h="5253868">
                <a:moveTo>
                  <a:pt x="572314" y="0"/>
                </a:moveTo>
                <a:lnTo>
                  <a:pt x="10012232" y="0"/>
                </a:lnTo>
                <a:lnTo>
                  <a:pt x="12142707" y="4260949"/>
                </a:lnTo>
                <a:lnTo>
                  <a:pt x="12142707" y="5253868"/>
                </a:lnTo>
                <a:lnTo>
                  <a:pt x="0" y="5253868"/>
                </a:lnTo>
                <a:lnTo>
                  <a:pt x="0" y="114462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05F38F3-7BB0-4EFF-A304-7015DD4AD37D}"/>
              </a:ext>
            </a:extLst>
          </p:cNvPr>
          <p:cNvSpPr/>
          <p:nvPr/>
        </p:nvSpPr>
        <p:spPr bwMode="auto">
          <a:xfrm>
            <a:off x="0" y="1065646"/>
            <a:ext cx="9144000" cy="4072645"/>
          </a:xfrm>
          <a:custGeom>
            <a:avLst/>
            <a:gdLst>
              <a:gd name="connsiteX0" fmla="*/ 572314 w 12436475"/>
              <a:gd name="connsiteY0" fmla="*/ 0 h 5539080"/>
              <a:gd name="connsiteX1" fmla="*/ 10012232 w 12436475"/>
              <a:gd name="connsiteY1" fmla="*/ 0 h 5539080"/>
              <a:gd name="connsiteX2" fmla="*/ 12436475 w 12436475"/>
              <a:gd name="connsiteY2" fmla="*/ 4848484 h 5539080"/>
              <a:gd name="connsiteX3" fmla="*/ 12436475 w 12436475"/>
              <a:gd name="connsiteY3" fmla="*/ 5539080 h 5539080"/>
              <a:gd name="connsiteX4" fmla="*/ 0 w 12436475"/>
              <a:gd name="connsiteY4" fmla="*/ 5539080 h 5539080"/>
              <a:gd name="connsiteX5" fmla="*/ 0 w 12436475"/>
              <a:gd name="connsiteY5" fmla="*/ 1144627 h 55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475" h="5539080">
                <a:moveTo>
                  <a:pt x="572314" y="0"/>
                </a:moveTo>
                <a:lnTo>
                  <a:pt x="10012232" y="0"/>
                </a:lnTo>
                <a:lnTo>
                  <a:pt x="12436475" y="4848484"/>
                </a:lnTo>
                <a:lnTo>
                  <a:pt x="12436475" y="5539080"/>
                </a:lnTo>
                <a:lnTo>
                  <a:pt x="0" y="5539080"/>
                </a:lnTo>
                <a:lnTo>
                  <a:pt x="0" y="114462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0A1BC9E7-0E0C-4303-ACDB-5E4FBB780FE4}"/>
              </a:ext>
            </a:extLst>
          </p:cNvPr>
          <p:cNvSpPr>
            <a:spLocks noGrp="1"/>
          </p:cNvSpPr>
          <p:nvPr>
            <p:ph type="title"/>
          </p:nvPr>
        </p:nvSpPr>
        <p:spPr/>
        <p:txBody>
          <a:bodyPr/>
          <a:lstStyle/>
          <a:p>
            <a:r>
              <a:rPr lang="en-US"/>
              <a:t>Security with CDS in an environment</a:t>
            </a:r>
            <a:endParaRPr lang="en-GB"/>
          </a:p>
        </p:txBody>
      </p:sp>
      <p:sp>
        <p:nvSpPr>
          <p:cNvPr id="76" name="Text Placeholder 2" hidden="1">
            <a:extLst>
              <a:ext uri="{FF2B5EF4-FFF2-40B4-BE49-F238E27FC236}">
                <a16:creationId xmlns:a16="http://schemas.microsoft.com/office/drawing/2014/main" id="{7FA3820C-D0F9-45C5-B3B4-73A1071E713F}"/>
              </a:ext>
            </a:extLst>
          </p:cNvPr>
          <p:cNvSpPr txBox="1">
            <a:spLocks/>
          </p:cNvSpPr>
          <p:nvPr/>
        </p:nvSpPr>
        <p:spPr>
          <a:xfrm>
            <a:off x="429538" y="1055824"/>
            <a:ext cx="8217543" cy="363946"/>
          </a:xfrm>
          <a:prstGeom prst="rect">
            <a:avLst/>
          </a:prstGeom>
        </p:spPr>
        <p:txBody>
          <a:bodyP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endParaRPr lang="en-US" sz="1765" spc="-37">
              <a:solidFill>
                <a:srgbClr val="3C3C41"/>
              </a:solidFill>
              <a:latin typeface="Segoe UI" panose="020B0502040204020203" pitchFamily="34" charset="0"/>
            </a:endParaRPr>
          </a:p>
        </p:txBody>
      </p:sp>
      <p:grpSp>
        <p:nvGrpSpPr>
          <p:cNvPr id="12" name="Group 11">
            <a:extLst>
              <a:ext uri="{FF2B5EF4-FFF2-40B4-BE49-F238E27FC236}">
                <a16:creationId xmlns:a16="http://schemas.microsoft.com/office/drawing/2014/main" id="{4EE440B5-00AF-4E9A-9A2E-2F7500D0125E}"/>
              </a:ext>
            </a:extLst>
          </p:cNvPr>
          <p:cNvGrpSpPr/>
          <p:nvPr/>
        </p:nvGrpSpPr>
        <p:grpSpPr>
          <a:xfrm>
            <a:off x="279251" y="1401229"/>
            <a:ext cx="7870639" cy="3017231"/>
            <a:chOff x="1881007" y="2484351"/>
            <a:chExt cx="8674461" cy="3325378"/>
          </a:xfrm>
        </p:grpSpPr>
        <p:sp>
          <p:nvSpPr>
            <p:cNvPr id="85" name="Hexagon 84">
              <a:extLst>
                <a:ext uri="{FF2B5EF4-FFF2-40B4-BE49-F238E27FC236}">
                  <a16:creationId xmlns:a16="http://schemas.microsoft.com/office/drawing/2014/main" id="{7CF8CD03-55F6-4403-A355-7A4A7F4AE4EF}"/>
                </a:ext>
              </a:extLst>
            </p:cNvPr>
            <p:cNvSpPr/>
            <p:nvPr/>
          </p:nvSpPr>
          <p:spPr bwMode="auto">
            <a:xfrm>
              <a:off x="2105815" y="2637082"/>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rgbClr val="3C3C41"/>
                  </a:solidFill>
                  <a:latin typeface="Segoe UI"/>
                </a:rPr>
                <a:t>Users are associated with an environment either directly or just in-time via an Azure AD Group</a:t>
              </a:r>
            </a:p>
          </p:txBody>
        </p:sp>
        <p:sp>
          <p:nvSpPr>
            <p:cNvPr id="100" name="Hexagon 99">
              <a:extLst>
                <a:ext uri="{FF2B5EF4-FFF2-40B4-BE49-F238E27FC236}">
                  <a16:creationId xmlns:a16="http://schemas.microsoft.com/office/drawing/2014/main" id="{8406507A-CF41-498A-A4DB-ACF7A5B34AB8}"/>
                </a:ext>
              </a:extLst>
            </p:cNvPr>
            <p:cNvSpPr/>
            <p:nvPr/>
          </p:nvSpPr>
          <p:spPr bwMode="auto">
            <a:xfrm>
              <a:off x="4138035"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rgbClr val="3C3C41"/>
                  </a:solidFill>
                  <a:latin typeface="Segoe UI"/>
                </a:rPr>
                <a:t>Access to apps, data and services is by association with one or more security roles</a:t>
              </a:r>
            </a:p>
          </p:txBody>
        </p:sp>
        <p:sp>
          <p:nvSpPr>
            <p:cNvPr id="105" name="Hexagon 104">
              <a:extLst>
                <a:ext uri="{FF2B5EF4-FFF2-40B4-BE49-F238E27FC236}">
                  <a16:creationId xmlns:a16="http://schemas.microsoft.com/office/drawing/2014/main" id="{D7390203-2708-47BA-98C7-3F63CFEA4926}"/>
                </a:ext>
              </a:extLst>
            </p:cNvPr>
            <p:cNvSpPr/>
            <p:nvPr/>
          </p:nvSpPr>
          <p:spPr bwMode="auto">
            <a:xfrm>
              <a:off x="6079464" y="2484351"/>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rgbClr val="3C3C41"/>
                  </a:solidFill>
                  <a:latin typeface="Segoe UI"/>
                </a:rPr>
                <a:t>Each security role grants discrete privileges </a:t>
              </a:r>
            </a:p>
          </p:txBody>
        </p:sp>
        <p:sp>
          <p:nvSpPr>
            <p:cNvPr id="110" name="Hexagon 109">
              <a:extLst>
                <a:ext uri="{FF2B5EF4-FFF2-40B4-BE49-F238E27FC236}">
                  <a16:creationId xmlns:a16="http://schemas.microsoft.com/office/drawing/2014/main" id="{A5F44028-A068-468F-9E4D-5BB1BFB7D68C}"/>
                </a:ext>
              </a:extLst>
            </p:cNvPr>
            <p:cNvSpPr/>
            <p:nvPr/>
          </p:nvSpPr>
          <p:spPr bwMode="auto">
            <a:xfrm>
              <a:off x="8031560"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rgbClr val="3C3C41"/>
                  </a:solidFill>
                  <a:latin typeface="Segoe UI"/>
                </a:rPr>
                <a:t>CDS Data can be secured down to the field level</a:t>
              </a:r>
            </a:p>
          </p:txBody>
        </p:sp>
        <p:grpSp>
          <p:nvGrpSpPr>
            <p:cNvPr id="11" name="Group 10">
              <a:extLst>
                <a:ext uri="{FF2B5EF4-FFF2-40B4-BE49-F238E27FC236}">
                  <a16:creationId xmlns:a16="http://schemas.microsoft.com/office/drawing/2014/main" id="{77CD83F0-DDAF-46D1-8FB0-85CE40092804}"/>
                </a:ext>
              </a:extLst>
            </p:cNvPr>
            <p:cNvGrpSpPr/>
            <p:nvPr/>
          </p:nvGrpSpPr>
          <p:grpSpPr>
            <a:xfrm>
              <a:off x="1881007" y="3487518"/>
              <a:ext cx="502355" cy="433065"/>
              <a:chOff x="1881007" y="3487518"/>
              <a:chExt cx="502355" cy="433065"/>
            </a:xfrm>
          </p:grpSpPr>
          <p:sp>
            <p:nvSpPr>
              <p:cNvPr id="82" name="Hexagon 81">
                <a:extLst>
                  <a:ext uri="{FF2B5EF4-FFF2-40B4-BE49-F238E27FC236}">
                    <a16:creationId xmlns:a16="http://schemas.microsoft.com/office/drawing/2014/main" id="{8A521663-2EC6-446E-BDA1-1303F5B55E05}"/>
                  </a:ext>
                </a:extLst>
              </p:cNvPr>
              <p:cNvSpPr/>
              <p:nvPr/>
            </p:nvSpPr>
            <p:spPr bwMode="auto">
              <a:xfrm>
                <a:off x="1881007" y="3487518"/>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4" name="people_7" title="Icon of two people">
                <a:extLst>
                  <a:ext uri="{FF2B5EF4-FFF2-40B4-BE49-F238E27FC236}">
                    <a16:creationId xmlns:a16="http://schemas.microsoft.com/office/drawing/2014/main" id="{6D2A2B65-375B-4E28-ABB1-D7F7F4EB9E4A}"/>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9" name="Group 8">
              <a:extLst>
                <a:ext uri="{FF2B5EF4-FFF2-40B4-BE49-F238E27FC236}">
                  <a16:creationId xmlns:a16="http://schemas.microsoft.com/office/drawing/2014/main" id="{90E79499-7BDD-4D2D-8A6B-AA4F97647D0E}"/>
                </a:ext>
              </a:extLst>
            </p:cNvPr>
            <p:cNvGrpSpPr/>
            <p:nvPr/>
          </p:nvGrpSpPr>
          <p:grpSpPr>
            <a:xfrm>
              <a:off x="3913227" y="4484383"/>
              <a:ext cx="502355" cy="433065"/>
              <a:chOff x="3913227" y="4484383"/>
              <a:chExt cx="502355" cy="433065"/>
            </a:xfrm>
          </p:grpSpPr>
          <p:sp>
            <p:nvSpPr>
              <p:cNvPr id="102" name="Hexagon 101">
                <a:extLst>
                  <a:ext uri="{FF2B5EF4-FFF2-40B4-BE49-F238E27FC236}">
                    <a16:creationId xmlns:a16="http://schemas.microsoft.com/office/drawing/2014/main" id="{97FA2269-3A83-461E-AFD5-B227577B1953}"/>
                  </a:ext>
                </a:extLst>
              </p:cNvPr>
              <p:cNvSpPr/>
              <p:nvPr/>
            </p:nvSpPr>
            <p:spPr bwMode="auto">
              <a:xfrm>
                <a:off x="3913227"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5" name="phone_6" title="Icon of a cellphone with a checkmark on the lower right corner">
                <a:extLst>
                  <a:ext uri="{FF2B5EF4-FFF2-40B4-BE49-F238E27FC236}">
                    <a16:creationId xmlns:a16="http://schemas.microsoft.com/office/drawing/2014/main" id="{03378723-52F2-4C55-9424-861466AB99A4}"/>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8" name="Group 7">
              <a:extLst>
                <a:ext uri="{FF2B5EF4-FFF2-40B4-BE49-F238E27FC236}">
                  <a16:creationId xmlns:a16="http://schemas.microsoft.com/office/drawing/2014/main" id="{AD21BFE8-8462-4D32-BF00-18E92366735A}"/>
                </a:ext>
              </a:extLst>
            </p:cNvPr>
            <p:cNvGrpSpPr/>
            <p:nvPr/>
          </p:nvGrpSpPr>
          <p:grpSpPr>
            <a:xfrm>
              <a:off x="5854656" y="3334787"/>
              <a:ext cx="502355" cy="433065"/>
              <a:chOff x="5854656" y="3334787"/>
              <a:chExt cx="502355" cy="433065"/>
            </a:xfrm>
          </p:grpSpPr>
          <p:sp>
            <p:nvSpPr>
              <p:cNvPr id="107" name="Hexagon 106">
                <a:extLst>
                  <a:ext uri="{FF2B5EF4-FFF2-40B4-BE49-F238E27FC236}">
                    <a16:creationId xmlns:a16="http://schemas.microsoft.com/office/drawing/2014/main" id="{272ECFDB-B155-45FB-B75E-29A2DC43EDDD}"/>
                  </a:ext>
                </a:extLst>
              </p:cNvPr>
              <p:cNvSpPr/>
              <p:nvPr/>
            </p:nvSpPr>
            <p:spPr bwMode="auto">
              <a:xfrm>
                <a:off x="5854656" y="3334787"/>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6" name="shield_3" title="Icon of a shield with an exclamation point inside">
                <a:extLst>
                  <a:ext uri="{FF2B5EF4-FFF2-40B4-BE49-F238E27FC236}">
                    <a16:creationId xmlns:a16="http://schemas.microsoft.com/office/drawing/2014/main" id="{54D8C5F1-F41B-44E9-ADB7-47432E27BFE1}"/>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10" name="Group 9">
              <a:extLst>
                <a:ext uri="{FF2B5EF4-FFF2-40B4-BE49-F238E27FC236}">
                  <a16:creationId xmlns:a16="http://schemas.microsoft.com/office/drawing/2014/main" id="{A0623374-8F4A-42BD-8833-8108AD113190}"/>
                </a:ext>
              </a:extLst>
            </p:cNvPr>
            <p:cNvGrpSpPr/>
            <p:nvPr/>
          </p:nvGrpSpPr>
          <p:grpSpPr>
            <a:xfrm>
              <a:off x="7806752" y="4484383"/>
              <a:ext cx="502355" cy="433065"/>
              <a:chOff x="7806752" y="4484383"/>
              <a:chExt cx="502355" cy="433065"/>
            </a:xfrm>
          </p:grpSpPr>
          <p:sp>
            <p:nvSpPr>
              <p:cNvPr id="112" name="Hexagon 111">
                <a:extLst>
                  <a:ext uri="{FF2B5EF4-FFF2-40B4-BE49-F238E27FC236}">
                    <a16:creationId xmlns:a16="http://schemas.microsoft.com/office/drawing/2014/main" id="{E88CA282-0274-48D0-B21B-F697E7EFC6A2}"/>
                  </a:ext>
                </a:extLst>
              </p:cNvPr>
              <p:cNvSpPr/>
              <p:nvPr/>
            </p:nvSpPr>
            <p:spPr bwMode="auto">
              <a:xfrm>
                <a:off x="7806752"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7" name="Graphic 72">
                <a:extLst>
                  <a:ext uri="{FF2B5EF4-FFF2-40B4-BE49-F238E27FC236}">
                    <a16:creationId xmlns:a16="http://schemas.microsoft.com/office/drawing/2014/main" id="{925BDA7E-5F7A-42FD-A9D2-A900E5D0879A}"/>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685775"/>
                <a:endParaRPr lang="en-IN" sz="1765">
                  <a:solidFill>
                    <a:srgbClr val="3C3C41"/>
                  </a:solidFill>
                  <a:latin typeface="Segoe UI"/>
                </a:endParaRPr>
              </a:p>
            </p:txBody>
          </p:sp>
        </p:grpSp>
      </p:grpSp>
      <p:grpSp>
        <p:nvGrpSpPr>
          <p:cNvPr id="2" name="Group 1">
            <a:extLst>
              <a:ext uri="{FF2B5EF4-FFF2-40B4-BE49-F238E27FC236}">
                <a16:creationId xmlns:a16="http://schemas.microsoft.com/office/drawing/2014/main" id="{E62E88BB-64DF-48C0-B000-76DFCC99CC68}"/>
              </a:ext>
            </a:extLst>
          </p:cNvPr>
          <p:cNvGrpSpPr/>
          <p:nvPr/>
        </p:nvGrpSpPr>
        <p:grpSpPr>
          <a:xfrm>
            <a:off x="8025245" y="-310978"/>
            <a:ext cx="1667349" cy="1376624"/>
            <a:chOff x="10308253" y="-1239842"/>
            <a:chExt cx="2954665" cy="2439479"/>
          </a:xfrm>
        </p:grpSpPr>
        <p:sp>
          <p:nvSpPr>
            <p:cNvPr id="23" name="Hexagon 22">
              <a:extLst>
                <a:ext uri="{FF2B5EF4-FFF2-40B4-BE49-F238E27FC236}">
                  <a16:creationId xmlns:a16="http://schemas.microsoft.com/office/drawing/2014/main" id="{2E039853-C813-4BE5-AA44-EF14B826C69A}"/>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FF7D9B27-31FA-4CD6-BD99-88768B446A25}"/>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099265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5804347"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72605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72605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Key out-of-box security roles you need to know</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237529" y="1877355"/>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2051488" y="1909626"/>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3938546"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383720" y="2018381"/>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107571" rIns="67232" bIns="107571" numCol="1" spcCol="0" rtlCol="0" fromWordArt="0" anchor="ctr" anchorCtr="0" forceAA="0" compatLnSpc="1">
            <a:prstTxWarp prst="textNoShape">
              <a:avLst/>
            </a:prstTxWarp>
            <a:noAutofit/>
          </a:bodyPr>
          <a:lstStyle/>
          <a:p>
            <a:pPr algn="ctr" defTabSz="685775">
              <a:lnSpc>
                <a:spcPct val="107000"/>
              </a:lnSpc>
            </a:pPr>
            <a:r>
              <a:rPr lang="en-US" sz="1200">
                <a:solidFill>
                  <a:srgbClr val="3C3C41"/>
                </a:solidFill>
                <a:latin typeface="Segoe UI Semibold" panose="020B0702040204020203" pitchFamily="34" charset="0"/>
                <a:cs typeface="Segoe UI Semibold" panose="020B0702040204020203" pitchFamily="34" charset="0"/>
              </a:rPr>
              <a:t>Environment</a:t>
            </a:r>
            <a:br>
              <a:rPr lang="en-US" sz="1200">
                <a:solidFill>
                  <a:srgbClr val="3C3C41"/>
                </a:solidFill>
                <a:latin typeface="Segoe UI Semibold" panose="020B0702040204020203" pitchFamily="34" charset="0"/>
                <a:cs typeface="Segoe UI Semibold" panose="020B0702040204020203" pitchFamily="34" charset="0"/>
              </a:rPr>
            </a:br>
            <a:r>
              <a:rPr lang="en-US" sz="1200">
                <a:solidFill>
                  <a:srgbClr val="3C3C41"/>
                </a:solidFill>
                <a:latin typeface="Segoe UI Semibold" panose="020B0702040204020203" pitchFamily="34" charset="0"/>
                <a:cs typeface="Segoe UI Semibold" panose="020B0702040204020203" pitchFamily="34" charset="0"/>
              </a:rPr>
              <a:t>Admin</a:t>
            </a:r>
          </a:p>
        </p:txBody>
      </p:sp>
      <p:sp>
        <p:nvSpPr>
          <p:cNvPr id="51" name="Hexagon 50">
            <a:extLst>
              <a:ext uri="{FF2B5EF4-FFF2-40B4-BE49-F238E27FC236}">
                <a16:creationId xmlns:a16="http://schemas.microsoft.com/office/drawing/2014/main" id="{693AC5E9-7DBB-4C90-B816-8F16AA79D11D}"/>
              </a:ext>
            </a:extLst>
          </p:cNvPr>
          <p:cNvSpPr/>
          <p:nvPr/>
        </p:nvSpPr>
        <p:spPr bwMode="auto">
          <a:xfrm>
            <a:off x="2164946" y="2022050"/>
            <a:ext cx="1461557"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200">
                <a:solidFill>
                  <a:srgbClr val="3C3C41"/>
                </a:solidFill>
                <a:latin typeface="Segoe UI Semibold" panose="020B0702040204020203" pitchFamily="34" charset="0"/>
                <a:cs typeface="Segoe UI Semibold" panose="020B0702040204020203" pitchFamily="34" charset="0"/>
              </a:rPr>
              <a:t>Environment Maker</a:t>
            </a:r>
            <a:endParaRPr lang="en-US" sz="12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4082483"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200">
                <a:solidFill>
                  <a:srgbClr val="3C3C41"/>
                </a:solidFill>
                <a:latin typeface="Segoe UI Semibold" panose="020B0702040204020203" pitchFamily="34" charset="0"/>
                <a:cs typeface="Segoe UI Semibold" panose="020B0702040204020203" pitchFamily="34" charset="0"/>
              </a:rPr>
              <a:t>Common Data Service User</a:t>
            </a:r>
            <a:endParaRPr lang="en-US" sz="12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5948285"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2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Admin</a:t>
            </a:r>
          </a:p>
        </p:txBody>
      </p:sp>
      <p:sp>
        <p:nvSpPr>
          <p:cNvPr id="60" name="Oval 59">
            <a:extLst>
              <a:ext uri="{FF2B5EF4-FFF2-40B4-BE49-F238E27FC236}">
                <a16:creationId xmlns:a16="http://schemas.microsoft.com/office/drawing/2014/main" id="{6C32CEFC-C231-4D61-8E48-25F316161283}"/>
              </a:ext>
            </a:extLst>
          </p:cNvPr>
          <p:cNvSpPr/>
          <p:nvPr/>
        </p:nvSpPr>
        <p:spPr bwMode="auto">
          <a:xfrm>
            <a:off x="1691567" y="2261385"/>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3515830" y="229365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53947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1691567" y="3242970"/>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3515830" y="327524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53947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0" y="1784359"/>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1813957" y="1816630"/>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3701016"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5566817"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105123" y="1922244"/>
            <a:ext cx="317125" cy="174871"/>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1927244" y="1900994"/>
            <a:ext cx="268035" cy="256638"/>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5683547" y="1967764"/>
            <a:ext cx="299636" cy="17817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050">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3825122" y="1949629"/>
            <a:ext cx="260369" cy="235688"/>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3" name="Freeform: Shape 2">
            <a:extLst>
              <a:ext uri="{FF2B5EF4-FFF2-40B4-BE49-F238E27FC236}">
                <a16:creationId xmlns:a16="http://schemas.microsoft.com/office/drawing/2014/main" id="{148DE3BB-4E46-42DC-B9A8-A5B20ADDBB74}"/>
              </a:ext>
            </a:extLst>
          </p:cNvPr>
          <p:cNvSpPr/>
          <p:nvPr/>
        </p:nvSpPr>
        <p:spPr bwMode="auto">
          <a:xfrm>
            <a:off x="7597703" y="1970351"/>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6281F6-B95F-4F78-A014-1675C7B61557}"/>
              </a:ext>
            </a:extLst>
          </p:cNvPr>
          <p:cNvSpPr/>
          <p:nvPr/>
        </p:nvSpPr>
        <p:spPr bwMode="auto">
          <a:xfrm>
            <a:off x="9053955" y="235438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4" name="Oval 13">
            <a:extLst>
              <a:ext uri="{FF2B5EF4-FFF2-40B4-BE49-F238E27FC236}">
                <a16:creationId xmlns:a16="http://schemas.microsoft.com/office/drawing/2014/main" id="{D5BFFB30-AB03-41DC-BA2B-AF1A9F008987}"/>
              </a:ext>
            </a:extLst>
          </p:cNvPr>
          <p:cNvSpPr/>
          <p:nvPr/>
        </p:nvSpPr>
        <p:spPr bwMode="auto">
          <a:xfrm>
            <a:off x="9053955" y="333596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5" name="Hexagon 14">
            <a:extLst>
              <a:ext uri="{FF2B5EF4-FFF2-40B4-BE49-F238E27FC236}">
                <a16:creationId xmlns:a16="http://schemas.microsoft.com/office/drawing/2014/main" id="{7D108EB0-2FED-45D5-973C-8CDD4317EB4C}"/>
              </a:ext>
            </a:extLst>
          </p:cNvPr>
          <p:cNvSpPr/>
          <p:nvPr/>
        </p:nvSpPr>
        <p:spPr bwMode="auto">
          <a:xfrm>
            <a:off x="7741641" y="2107185"/>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2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Customizer</a:t>
            </a:r>
          </a:p>
        </p:txBody>
      </p:sp>
      <p:sp>
        <p:nvSpPr>
          <p:cNvPr id="16" name="Hexagon 15">
            <a:extLst>
              <a:ext uri="{FF2B5EF4-FFF2-40B4-BE49-F238E27FC236}">
                <a16:creationId xmlns:a16="http://schemas.microsoft.com/office/drawing/2014/main" id="{DC102EDF-C095-4B34-A27C-27ACD3D5DA61}"/>
              </a:ext>
            </a:extLst>
          </p:cNvPr>
          <p:cNvSpPr/>
          <p:nvPr/>
        </p:nvSpPr>
        <p:spPr bwMode="auto">
          <a:xfrm>
            <a:off x="7360174" y="1877356"/>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9" name="Graphic 18" descr="Puzzle">
            <a:extLst>
              <a:ext uri="{FF2B5EF4-FFF2-40B4-BE49-F238E27FC236}">
                <a16:creationId xmlns:a16="http://schemas.microsoft.com/office/drawing/2014/main" id="{D3011409-93B8-43B3-A877-E42661B359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1719" y="1936534"/>
            <a:ext cx="309611" cy="309611"/>
          </a:xfrm>
          <a:prstGeom prst="rect">
            <a:avLst/>
          </a:prstGeom>
        </p:spPr>
      </p:pic>
      <p:sp>
        <p:nvSpPr>
          <p:cNvPr id="86" name="TextBox 85">
            <a:extLst>
              <a:ext uri="{FF2B5EF4-FFF2-40B4-BE49-F238E27FC236}">
                <a16:creationId xmlns:a16="http://schemas.microsoft.com/office/drawing/2014/main" id="{5AD1E326-5FF6-42DB-93E2-616D353825D0}"/>
              </a:ext>
            </a:extLst>
          </p:cNvPr>
          <p:cNvSpPr txBox="1"/>
          <p:nvPr/>
        </p:nvSpPr>
        <p:spPr>
          <a:xfrm>
            <a:off x="223007" y="3702912"/>
            <a:ext cx="1590951" cy="1061829"/>
          </a:xfrm>
          <a:prstGeom prst="rect">
            <a:avLst/>
          </a:prstGeom>
          <a:noFill/>
        </p:spPr>
        <p:txBody>
          <a:bodyPr wrap="square">
            <a:spAutoFit/>
          </a:bodyPr>
          <a:lstStyle/>
          <a:p>
            <a:pPr algn="ctr"/>
            <a:r>
              <a:rPr lang="en-US" sz="1050">
                <a:solidFill>
                  <a:srgbClr val="3C3C41"/>
                </a:solidFill>
                <a:latin typeface="Segoe UI"/>
              </a:rPr>
              <a:t>Perform all environment level administrator tasks – User mgmt., </a:t>
            </a:r>
            <a:r>
              <a:rPr lang="en-US" sz="1050">
                <a:solidFill>
                  <a:srgbClr val="171717"/>
                </a:solidFill>
                <a:latin typeface="Segoe UI" panose="020B0502040204020203" pitchFamily="34" charset="0"/>
              </a:rPr>
              <a:t>CDS provisioning, Resource mgmt., DLP </a:t>
            </a:r>
            <a:r>
              <a:rPr lang="en-US" sz="1050" err="1">
                <a:solidFill>
                  <a:srgbClr val="171717"/>
                </a:solidFill>
                <a:latin typeface="Segoe UI" panose="020B0502040204020203" pitchFamily="34" charset="0"/>
              </a:rPr>
              <a:t>mgmt</a:t>
            </a:r>
            <a:r>
              <a:rPr lang="en-US" sz="1050">
                <a:solidFill>
                  <a:srgbClr val="171717"/>
                </a:solidFill>
                <a:latin typeface="Segoe UI" panose="020B0502040204020203" pitchFamily="34" charset="0"/>
              </a:rPr>
              <a:t> </a:t>
            </a:r>
            <a:r>
              <a:rPr lang="en-US" sz="1050" err="1">
                <a:solidFill>
                  <a:srgbClr val="171717"/>
                </a:solidFill>
                <a:latin typeface="Segoe UI" panose="020B0502040204020203" pitchFamily="34" charset="0"/>
              </a:rPr>
              <a:t>etc</a:t>
            </a:r>
            <a:endParaRPr lang="en-US" sz="1050">
              <a:solidFill>
                <a:srgbClr val="3C3C41"/>
              </a:solidFill>
              <a:latin typeface="Segoe UI"/>
            </a:endParaRPr>
          </a:p>
        </p:txBody>
      </p:sp>
      <p:sp>
        <p:nvSpPr>
          <p:cNvPr id="21" name="TextBox 20">
            <a:extLst>
              <a:ext uri="{FF2B5EF4-FFF2-40B4-BE49-F238E27FC236}">
                <a16:creationId xmlns:a16="http://schemas.microsoft.com/office/drawing/2014/main" id="{B3486616-DD7A-41B1-9D2F-F15EBFDDEFD8}"/>
              </a:ext>
            </a:extLst>
          </p:cNvPr>
          <p:cNvSpPr txBox="1"/>
          <p:nvPr/>
        </p:nvSpPr>
        <p:spPr>
          <a:xfrm>
            <a:off x="2036993" y="3702912"/>
            <a:ext cx="1590951" cy="738664"/>
          </a:xfrm>
          <a:prstGeom prst="rect">
            <a:avLst/>
          </a:prstGeom>
          <a:noFill/>
        </p:spPr>
        <p:txBody>
          <a:bodyPr wrap="square">
            <a:spAutoFit/>
          </a:bodyPr>
          <a:lstStyle/>
          <a:p>
            <a:pPr algn="ctr"/>
            <a:r>
              <a:rPr lang="en-US" sz="1050">
                <a:solidFill>
                  <a:srgbClr val="3C3C41"/>
                </a:solidFill>
                <a:latin typeface="Segoe UI"/>
              </a:rPr>
              <a:t>Resource creation – apps, connections, custom APIs, gateways, and flows</a:t>
            </a:r>
          </a:p>
        </p:txBody>
      </p:sp>
      <p:sp>
        <p:nvSpPr>
          <p:cNvPr id="22" name="TextBox 21">
            <a:extLst>
              <a:ext uri="{FF2B5EF4-FFF2-40B4-BE49-F238E27FC236}">
                <a16:creationId xmlns:a16="http://schemas.microsoft.com/office/drawing/2014/main" id="{19471DEA-1F71-42BF-B912-C0FF5FC09910}"/>
              </a:ext>
            </a:extLst>
          </p:cNvPr>
          <p:cNvSpPr txBox="1"/>
          <p:nvPr/>
        </p:nvSpPr>
        <p:spPr>
          <a:xfrm>
            <a:off x="3850979" y="3702912"/>
            <a:ext cx="1590951" cy="738664"/>
          </a:xfrm>
          <a:prstGeom prst="rect">
            <a:avLst/>
          </a:prstGeom>
          <a:noFill/>
        </p:spPr>
        <p:txBody>
          <a:bodyPr wrap="square">
            <a:spAutoFit/>
          </a:bodyPr>
          <a:lstStyle/>
          <a:p>
            <a:pPr algn="ctr"/>
            <a:r>
              <a:rPr lang="en-US" sz="1050">
                <a:solidFill>
                  <a:srgbClr val="3C3C41"/>
                </a:solidFill>
                <a:latin typeface="Segoe UI"/>
              </a:rPr>
              <a:t>Resource execution and CDS record mgmt. (that they own) for standard entities</a:t>
            </a:r>
          </a:p>
        </p:txBody>
      </p:sp>
      <p:sp>
        <p:nvSpPr>
          <p:cNvPr id="23" name="TextBox 22">
            <a:extLst>
              <a:ext uri="{FF2B5EF4-FFF2-40B4-BE49-F238E27FC236}">
                <a16:creationId xmlns:a16="http://schemas.microsoft.com/office/drawing/2014/main" id="{9B48B651-07AE-430D-91CB-695F5F284813}"/>
              </a:ext>
            </a:extLst>
          </p:cNvPr>
          <p:cNvSpPr txBox="1"/>
          <p:nvPr/>
        </p:nvSpPr>
        <p:spPr>
          <a:xfrm>
            <a:off x="5664965" y="3702912"/>
            <a:ext cx="1590951" cy="1384995"/>
          </a:xfrm>
          <a:prstGeom prst="rect">
            <a:avLst/>
          </a:prstGeom>
          <a:noFill/>
        </p:spPr>
        <p:txBody>
          <a:bodyPr wrap="square">
            <a:spAutoFit/>
          </a:bodyPr>
          <a:lstStyle/>
          <a:p>
            <a:pPr algn="ctr"/>
            <a:r>
              <a:rPr lang="en-US" sz="1050">
                <a:solidFill>
                  <a:srgbClr val="3C3C41"/>
                </a:solidFill>
                <a:latin typeface="Segoe UI"/>
              </a:rPr>
              <a:t>Customize or administer the environment, including creating, modifying, and assigning security roles. View all data in the environment (if licensed). </a:t>
            </a:r>
          </a:p>
        </p:txBody>
      </p:sp>
      <p:sp>
        <p:nvSpPr>
          <p:cNvPr id="24" name="TextBox 23">
            <a:extLst>
              <a:ext uri="{FF2B5EF4-FFF2-40B4-BE49-F238E27FC236}">
                <a16:creationId xmlns:a16="http://schemas.microsoft.com/office/drawing/2014/main" id="{66C22E5A-5D5A-42B0-AA5D-43B559CC4C92}"/>
              </a:ext>
            </a:extLst>
          </p:cNvPr>
          <p:cNvSpPr txBox="1"/>
          <p:nvPr/>
        </p:nvSpPr>
        <p:spPr>
          <a:xfrm>
            <a:off x="7478950" y="3702912"/>
            <a:ext cx="1590951" cy="900246"/>
          </a:xfrm>
          <a:prstGeom prst="rect">
            <a:avLst/>
          </a:prstGeom>
          <a:noFill/>
        </p:spPr>
        <p:txBody>
          <a:bodyPr wrap="square">
            <a:spAutoFit/>
          </a:bodyPr>
          <a:lstStyle/>
          <a:p>
            <a:pPr algn="ctr"/>
            <a:r>
              <a:rPr lang="en-US" sz="1050">
                <a:solidFill>
                  <a:srgbClr val="3C3C41"/>
                </a:solidFill>
                <a:latin typeface="Segoe UI"/>
              </a:rPr>
              <a:t>Customize the environment. View records for environment entities that they create. </a:t>
            </a:r>
          </a:p>
        </p:txBody>
      </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83924" y="2153504"/>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563343" y="-40949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1"/>
            <a:ext cx="2119105" cy="615553"/>
          </a:xfrm>
        </p:spPr>
        <p:txBody>
          <a:bodyPr/>
          <a:lstStyle/>
          <a:p>
            <a:r>
              <a:rPr lang="en-US">
                <a:solidFill>
                  <a:schemeClr val="bg1"/>
                </a:solidFill>
              </a:rPr>
              <a:t>Customizing Security Roles</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103121"/>
            <a:ext cx="9002876" cy="3050175"/>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721007" y="632829"/>
            <a:ext cx="4860804" cy="1338828"/>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app uses a custom entity, its privileges must be explicitly granted in a security role before your app can be used. You can either add these privileges in an existing security role or create a custom security role.</a:t>
            </a:r>
          </a:p>
          <a:p>
            <a:br>
              <a:rPr lang="en-US" sz="1350"/>
            </a:br>
            <a:endParaRPr lang="en-US" sz="1350"/>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a:stretch>
            <a:fillRect/>
          </a:stretch>
        </p:blipFill>
        <p:spPr>
          <a:xfrm>
            <a:off x="2929005" y="2308338"/>
            <a:ext cx="5062427" cy="2616326"/>
          </a:xfrm>
          <a:prstGeom prst="rect">
            <a:avLst/>
          </a:prstGeom>
        </p:spPr>
      </p:pic>
    </p:spTree>
    <p:extLst>
      <p:ext uri="{BB962C8B-B14F-4D97-AF65-F5344CB8AC3E}">
        <p14:creationId xmlns:p14="http://schemas.microsoft.com/office/powerpoint/2010/main" val="13226828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61798" y="2071661"/>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Controlling User Access to CDS environments</a:t>
            </a:r>
            <a:endParaRPr lang="en-IN">
              <a:solidFill>
                <a:schemeClr val="bg1"/>
              </a:solidFill>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590881" y="296793"/>
            <a:ext cx="5362034" cy="1754326"/>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company has multiple Common Data Service environments, you can use security groups to control which licensed users can be a member of an environment.</a:t>
            </a:r>
          </a:p>
          <a:p>
            <a:pPr marL="214313" indent="-214313">
              <a:buFont typeface="Arial" panose="020B0604020202020204" pitchFamily="34" charset="0"/>
              <a:buChar char="•"/>
            </a:pPr>
            <a:r>
              <a:rPr lang="en-US" sz="1350">
                <a:solidFill>
                  <a:srgbClr val="171717"/>
                </a:solidFill>
                <a:latin typeface="Segoe UI" panose="020B0502040204020203" pitchFamily="34" charset="0"/>
              </a:rPr>
              <a:t>If you do not specify a security group, all users who have a Common Data Service license, will be added to the environment.</a:t>
            </a:r>
          </a:p>
          <a:p>
            <a:pPr marL="214313" indent="-214313">
              <a:buFont typeface="Arial" panose="020B0604020202020204" pitchFamily="34" charset="0"/>
              <a:buChar char="•"/>
            </a:pPr>
            <a:r>
              <a:rPr lang="en-US" sz="135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sz="1350"/>
          </a:p>
        </p:txBody>
      </p:sp>
      <p:pic>
        <p:nvPicPr>
          <p:cNvPr id="4" name="Picture 3">
            <a:extLst>
              <a:ext uri="{FF2B5EF4-FFF2-40B4-BE49-F238E27FC236}">
                <a16:creationId xmlns:a16="http://schemas.microsoft.com/office/drawing/2014/main" id="{E945D540-41BE-47F7-AD4C-6F4086FF03AF}"/>
              </a:ext>
            </a:extLst>
          </p:cNvPr>
          <p:cNvPicPr>
            <a:picLocks noChangeAspect="1"/>
          </p:cNvPicPr>
          <p:nvPr/>
        </p:nvPicPr>
        <p:blipFill>
          <a:blip r:embed="rId4"/>
          <a:stretch>
            <a:fillRect/>
          </a:stretch>
        </p:blipFill>
        <p:spPr>
          <a:xfrm>
            <a:off x="3306878" y="2295591"/>
            <a:ext cx="5146319" cy="2545989"/>
          </a:xfrm>
          <a:prstGeom prst="rect">
            <a:avLst/>
          </a:prstGeom>
        </p:spPr>
      </p:pic>
      <p:sp>
        <p:nvSpPr>
          <p:cNvPr id="7" name="Rectangle 6">
            <a:extLst>
              <a:ext uri="{FF2B5EF4-FFF2-40B4-BE49-F238E27FC236}">
                <a16:creationId xmlns:a16="http://schemas.microsoft.com/office/drawing/2014/main" id="{9D8973CE-3609-479F-83A1-EC217304E6E0}"/>
              </a:ext>
            </a:extLst>
          </p:cNvPr>
          <p:cNvSpPr/>
          <p:nvPr/>
        </p:nvSpPr>
        <p:spPr bwMode="auto">
          <a:xfrm>
            <a:off x="6842760" y="4069081"/>
            <a:ext cx="1285240" cy="2743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02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rPr>
              <a:t>Resource Access</a:t>
            </a: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3</a:t>
            </a:r>
            <a:endParaRPr kumimoji="0" lang="en-IN"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6905661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1F921BC-386E-4545-91AD-54859EC965B6}"/>
              </a:ext>
              <a:ext uri="{C183D7F6-B498-43B3-948B-1728B52AA6E4}">
                <adec:decorative xmlns:adec="http://schemas.microsoft.com/office/drawing/2017/decorative" val="1"/>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t="622" b="622"/>
          <a:stretch>
            <a:fillRect/>
          </a:stretch>
        </p:blipFill>
        <p:spPr/>
      </p:pic>
      <p:sp>
        <p:nvSpPr>
          <p:cNvPr id="2" name="Title 1">
            <a:extLst>
              <a:ext uri="{FF2B5EF4-FFF2-40B4-BE49-F238E27FC236}">
                <a16:creationId xmlns:a16="http://schemas.microsoft.com/office/drawing/2014/main" id="{5C57BF50-2901-4FD9-BC42-4B1FAFA3AB0F}"/>
              </a:ext>
            </a:extLst>
          </p:cNvPr>
          <p:cNvSpPr>
            <a:spLocks noGrp="1"/>
          </p:cNvSpPr>
          <p:nvPr>
            <p:ph type="title" idx="4294967295"/>
          </p:nvPr>
        </p:nvSpPr>
        <p:spPr>
          <a:xfrm>
            <a:off x="341996" y="-610364"/>
            <a:ext cx="8479852" cy="610364"/>
          </a:xfrm>
        </p:spPr>
        <p:txBody>
          <a:bodyPr vert="horz" wrap="square" lIns="0" tIns="91440" rIns="146304" bIns="91440" rtlCol="0" anchor="b">
            <a:noAutofit/>
          </a:bodyPr>
          <a:lstStyle/>
          <a:p>
            <a:r>
              <a:rPr lang="en-US" dirty="0"/>
              <a:t>Satya Nadella speaking in January 2019</a:t>
            </a:r>
          </a:p>
        </p:txBody>
      </p:sp>
      <p:grpSp>
        <p:nvGrpSpPr>
          <p:cNvPr id="6" name="Group 5" descr="Photo of Satya Nadella">
            <a:extLst>
              <a:ext uri="{FF2B5EF4-FFF2-40B4-BE49-F238E27FC236}">
                <a16:creationId xmlns:a16="http://schemas.microsoft.com/office/drawing/2014/main" id="{169FDA20-E729-4F75-AE2E-97C084BEF573}"/>
              </a:ext>
            </a:extLst>
          </p:cNvPr>
          <p:cNvGrpSpPr/>
          <p:nvPr/>
        </p:nvGrpSpPr>
        <p:grpSpPr>
          <a:xfrm>
            <a:off x="4572000" y="1"/>
            <a:ext cx="4572001" cy="5143500"/>
            <a:chOff x="6095999" y="1"/>
            <a:chExt cx="6096001" cy="6858000"/>
          </a:xfrm>
        </p:grpSpPr>
        <p:pic>
          <p:nvPicPr>
            <p:cNvPr id="7" name="Picture 6" descr="A picture containing man, tennis, person, holding&#10;&#10;Description generated with very high confidence">
              <a:extLst>
                <a:ext uri="{FF2B5EF4-FFF2-40B4-BE49-F238E27FC236}">
                  <a16:creationId xmlns:a16="http://schemas.microsoft.com/office/drawing/2014/main" id="{2EAA04B9-B0F2-4706-86CD-FF43A8B8FA1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
              <a:ext cx="6096000" cy="6858000"/>
            </a:xfrm>
            <a:prstGeom prst="rect">
              <a:avLst/>
            </a:prstGeom>
          </p:spPr>
        </p:pic>
        <p:pic>
          <p:nvPicPr>
            <p:cNvPr id="9" name="Picture 8">
              <a:extLst>
                <a:ext uri="{FF2B5EF4-FFF2-40B4-BE49-F238E27FC236}">
                  <a16:creationId xmlns:a16="http://schemas.microsoft.com/office/drawing/2014/main" id="{7D926C3E-3DB1-449A-9C19-1D8A96EC1DAC}"/>
                </a:ext>
              </a:extLst>
            </p:cNvPr>
            <p:cNvPicPr>
              <a:picLocks noChangeAspect="1"/>
            </p:cNvPicPr>
            <p:nvPr/>
          </p:nvPicPr>
          <p:blipFill>
            <a:blip r:embed="rId5"/>
            <a:stretch>
              <a:fillRect/>
            </a:stretch>
          </p:blipFill>
          <p:spPr>
            <a:xfrm>
              <a:off x="6095999" y="3102429"/>
              <a:ext cx="2607129" cy="3415162"/>
            </a:xfrm>
            <a:prstGeom prst="rect">
              <a:avLst/>
            </a:prstGeom>
          </p:spPr>
        </p:pic>
      </p:grpSp>
      <p:grpSp>
        <p:nvGrpSpPr>
          <p:cNvPr id="10" name="Group 9">
            <a:extLst>
              <a:ext uri="{FF2B5EF4-FFF2-40B4-BE49-F238E27FC236}">
                <a16:creationId xmlns:a16="http://schemas.microsoft.com/office/drawing/2014/main" id="{F63E6C77-48EC-46AB-81B6-FF1DC465D79B}"/>
              </a:ext>
              <a:ext uri="{C183D7F6-B498-43B3-948B-1728B52AA6E4}">
                <adec:decorative xmlns:adec="http://schemas.microsoft.com/office/drawing/2017/decorative" val="1"/>
              </a:ext>
            </a:extLst>
          </p:cNvPr>
          <p:cNvGrpSpPr/>
          <p:nvPr/>
        </p:nvGrpSpPr>
        <p:grpSpPr>
          <a:xfrm>
            <a:off x="505108" y="1285666"/>
            <a:ext cx="3450488" cy="2595251"/>
            <a:chOff x="673478" y="1575119"/>
            <a:chExt cx="4600650" cy="3460334"/>
          </a:xfrm>
        </p:grpSpPr>
        <p:sp>
          <p:nvSpPr>
            <p:cNvPr id="11" name="Rectangle 10" descr="“Microsoft 365, Dynamics 365, and the Power Platform on top of what we’re doing with Azure is the core of what we &#10;are doing as a company vis-à-vis I would say our commercial customers – businesses of all sizes, whether it’s small business, large business, whether it’s in an emerging market or in a developed market.”&#10;">
              <a:extLst>
                <a:ext uri="{FF2B5EF4-FFF2-40B4-BE49-F238E27FC236}">
                  <a16:creationId xmlns:a16="http://schemas.microsoft.com/office/drawing/2014/main" id="{DB55E870-951B-49B8-937F-F37F2470FE0A}"/>
                </a:ext>
              </a:extLst>
            </p:cNvPr>
            <p:cNvSpPr/>
            <p:nvPr/>
          </p:nvSpPr>
          <p:spPr>
            <a:xfrm>
              <a:off x="673478" y="1575119"/>
              <a:ext cx="4600650" cy="2868477"/>
            </a:xfrm>
            <a:prstGeom prst="rect">
              <a:avLst/>
            </a:prstGeom>
          </p:spPr>
          <p:txBody>
            <a:bodyPr wrap="square">
              <a:spAutoFit/>
            </a:bodyPr>
            <a:lstStyle/>
            <a:p>
              <a:pPr defTabSz="685800">
                <a:lnSpc>
                  <a:spcPts val="1770"/>
                </a:lnSpc>
                <a:defRPr/>
              </a:pPr>
              <a:r>
                <a:rPr lang="en-US" sz="1350" dirty="0">
                  <a:solidFill>
                    <a:srgbClr val="41424E"/>
                  </a:solidFill>
                  <a:latin typeface="Segoe UI" panose="020B0502040204020203" pitchFamily="34" charset="0"/>
                </a:rPr>
                <a:t>“Microsoft 365, Dynamics 365, and the </a:t>
              </a:r>
              <a:r>
                <a:rPr lang="en-US" sz="1350" b="1" dirty="0">
                  <a:solidFill>
                    <a:srgbClr val="752874"/>
                  </a:solidFill>
                  <a:latin typeface="Segoe UI" panose="020B0502040204020203" pitchFamily="34" charset="0"/>
                </a:rPr>
                <a:t>Power Platform</a:t>
              </a:r>
              <a:r>
                <a:rPr lang="en-US" sz="1350" dirty="0">
                  <a:solidFill>
                    <a:srgbClr val="752874"/>
                  </a:solidFill>
                  <a:latin typeface="Segoe UI" panose="020B0502040204020203" pitchFamily="34" charset="0"/>
                </a:rPr>
                <a:t> </a:t>
              </a:r>
              <a:r>
                <a:rPr lang="en-US" sz="1350" dirty="0">
                  <a:solidFill>
                    <a:srgbClr val="41424E"/>
                  </a:solidFill>
                  <a:latin typeface="Segoe UI" panose="020B0502040204020203" pitchFamily="34" charset="0"/>
                </a:rPr>
                <a:t>on top of what we’re doing with Azure is the core of what we </a:t>
              </a:r>
              <a:br>
                <a:rPr lang="en-US" sz="1350" dirty="0">
                  <a:solidFill>
                    <a:srgbClr val="41424E"/>
                  </a:solidFill>
                  <a:latin typeface="Segoe UI" panose="020B0502040204020203" pitchFamily="34" charset="0"/>
                </a:rPr>
              </a:br>
              <a:r>
                <a:rPr lang="en-US" sz="1350" dirty="0">
                  <a:solidFill>
                    <a:srgbClr val="41424E"/>
                  </a:solidFill>
                  <a:latin typeface="Segoe UI" panose="020B0502040204020203" pitchFamily="34" charset="0"/>
                </a:rPr>
                <a:t>are doing as a company vis-à-vis I would say our commercial customers – businesses of all sizes, whether it’s small business, large business, whether it’s in an emerging market or in a developed market.”</a:t>
              </a:r>
            </a:p>
          </p:txBody>
        </p:sp>
        <p:sp>
          <p:nvSpPr>
            <p:cNvPr id="12" name="Rectangle 11" descr="     --Satya Nadella, speaking in January 2019  to a group of reporters on campus&#10;">
              <a:extLst>
                <a:ext uri="{FF2B5EF4-FFF2-40B4-BE49-F238E27FC236}">
                  <a16:creationId xmlns:a16="http://schemas.microsoft.com/office/drawing/2014/main" id="{D0B6FA70-6959-463C-85D9-0690D92839EB}"/>
                </a:ext>
              </a:extLst>
            </p:cNvPr>
            <p:cNvSpPr/>
            <p:nvPr/>
          </p:nvSpPr>
          <p:spPr>
            <a:xfrm>
              <a:off x="673478" y="4419900"/>
              <a:ext cx="4600649" cy="615553"/>
            </a:xfrm>
            <a:prstGeom prst="rect">
              <a:avLst/>
            </a:prstGeom>
          </p:spPr>
          <p:txBody>
            <a:bodyPr wrap="square">
              <a:spAutoFit/>
            </a:bodyPr>
            <a:lstStyle/>
            <a:p>
              <a:pPr algn="r" defTabSz="685800">
                <a:defRPr/>
              </a:pPr>
              <a:r>
                <a:rPr lang="en-US" sz="1200" i="1" dirty="0">
                  <a:solidFill>
                    <a:schemeClr val="accent3"/>
                  </a:solidFill>
                  <a:latin typeface="Segoe UI" panose="020B0502040204020203" pitchFamily="34" charset="0"/>
                </a:rPr>
                <a:t>     </a:t>
              </a:r>
              <a:r>
                <a:rPr lang="en-US" sz="1200" i="1" dirty="0">
                  <a:solidFill>
                    <a:schemeClr val="accent6"/>
                  </a:solidFill>
                  <a:latin typeface="Segoe UI" panose="020B0502040204020203" pitchFamily="34" charset="0"/>
                </a:rPr>
                <a:t>--</a:t>
              </a:r>
              <a:r>
                <a:rPr lang="en-US" sz="1200" i="1" dirty="0">
                  <a:solidFill>
                    <a:srgbClr val="752874"/>
                  </a:solidFill>
                  <a:latin typeface="Segoe UI" panose="020B0502040204020203" pitchFamily="34" charset="0"/>
                </a:rPr>
                <a:t>Satya Nadella, speaking in January 2019 </a:t>
              </a:r>
              <a:br>
                <a:rPr lang="en-US" sz="1200" i="1" dirty="0">
                  <a:solidFill>
                    <a:srgbClr val="752874"/>
                  </a:solidFill>
                  <a:latin typeface="Segoe UI" panose="020B0502040204020203" pitchFamily="34" charset="0"/>
                </a:rPr>
              </a:br>
              <a:r>
                <a:rPr lang="en-US" sz="1200" i="1" dirty="0">
                  <a:solidFill>
                    <a:srgbClr val="752874"/>
                  </a:solidFill>
                  <a:latin typeface="Segoe UI" panose="020B0502040204020203" pitchFamily="34" charset="0"/>
                </a:rPr>
                <a:t>        to a group of reporters on campus</a:t>
              </a:r>
              <a:endParaRPr lang="en-US" sz="1200" dirty="0">
                <a:solidFill>
                  <a:srgbClr val="752874"/>
                </a:solidFill>
                <a:latin typeface="Calibri" panose="020F0502020204030204"/>
              </a:endParaRPr>
            </a:p>
          </p:txBody>
        </p:sp>
      </p:grpSp>
    </p:spTree>
    <p:extLst>
      <p:ext uri="{BB962C8B-B14F-4D97-AF65-F5344CB8AC3E}">
        <p14:creationId xmlns:p14="http://schemas.microsoft.com/office/powerpoint/2010/main" val="414283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054852" y="1681164"/>
            <a:ext cx="8089148" cy="346197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t>Resource level access</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796043" y="1597124"/>
            <a:ext cx="8397294" cy="3546011"/>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341996" y="903005"/>
            <a:ext cx="8005961" cy="102335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171450" lvl="1">
              <a:spcBef>
                <a:spcPts val="450"/>
              </a:spcBef>
            </a:pPr>
            <a:r>
              <a:rPr lang="en-US" sz="1350"/>
              <a:t>Resources can be shared in the following modes by the makers - </a:t>
            </a:r>
          </a:p>
          <a:p>
            <a:pPr marL="557213" lvl="1" indent="-385763">
              <a:spcBef>
                <a:spcPts val="450"/>
              </a:spcBef>
              <a:buFont typeface="Arial" panose="020B0604020202020204" pitchFamily="34" charset="0"/>
              <a:buChar char="•"/>
            </a:pPr>
            <a:r>
              <a:rPr lang="en-US" sz="1350"/>
              <a:t>Access to co-own components – edit, share, use</a:t>
            </a:r>
          </a:p>
          <a:p>
            <a:pPr marL="557213" lvl="1" indent="-385763">
              <a:spcBef>
                <a:spcPts val="450"/>
              </a:spcBef>
              <a:buFont typeface="Arial" panose="020B0604020202020204" pitchFamily="34" charset="0"/>
              <a:buChar char="•"/>
            </a:pPr>
            <a:r>
              <a:rPr lang="en-US" sz="1350"/>
              <a:t>Flow co-ownership sharing also shares connections in the flow implicitly with owners</a:t>
            </a:r>
          </a:p>
          <a:p>
            <a:pPr marL="557213" lvl="1" indent="-385763">
              <a:spcBef>
                <a:spcPts val="450"/>
              </a:spcBef>
              <a:buFont typeface="Arial" panose="020B0604020202020204" pitchFamily="34" charset="0"/>
              <a:buChar char="•"/>
            </a:pPr>
            <a:r>
              <a:rPr lang="en-US" sz="135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8620867" y="188828"/>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781923" y="436495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4131870"/>
            <a:ext cx="529223" cy="46617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474127"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a:stretch>
            <a:fillRect/>
          </a:stretch>
        </p:blipFill>
        <p:spPr>
          <a:xfrm>
            <a:off x="529223" y="2515326"/>
            <a:ext cx="2606040" cy="1355141"/>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3268980"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a:stretch>
            <a:fillRect/>
          </a:stretch>
        </p:blipFill>
        <p:spPr>
          <a:xfrm>
            <a:off x="3361244" y="2541386"/>
            <a:ext cx="2606040" cy="130302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6100764"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a:stretch>
            <a:fillRect/>
          </a:stretch>
        </p:blipFill>
        <p:spPr>
          <a:xfrm>
            <a:off x="6191312" y="2583735"/>
            <a:ext cx="2606040" cy="1218323"/>
          </a:xfrm>
          <a:prstGeom prst="rect">
            <a:avLst/>
          </a:prstGeom>
          <a:noFill/>
        </p:spPr>
      </p:pic>
    </p:spTree>
    <p:extLst>
      <p:ext uri="{BB962C8B-B14F-4D97-AF65-F5344CB8AC3E}">
        <p14:creationId xmlns:p14="http://schemas.microsoft.com/office/powerpoint/2010/main" val="35159778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Sharing Component and Granting Data Access</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607272" y="1118875"/>
            <a:ext cx="7884083" cy="402462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a:stretch>
            <a:fillRect/>
          </a:stretch>
        </p:blipFill>
        <p:spPr>
          <a:xfrm>
            <a:off x="898416" y="1314923"/>
            <a:ext cx="7094571" cy="3578809"/>
          </a:xfrm>
          <a:prstGeom prst="rect">
            <a:avLst/>
          </a:prstGeom>
        </p:spPr>
      </p:pic>
    </p:spTree>
    <p:extLst>
      <p:ext uri="{BB962C8B-B14F-4D97-AF65-F5344CB8AC3E}">
        <p14:creationId xmlns:p14="http://schemas.microsoft.com/office/powerpoint/2010/main" val="7757317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rPr>
              <a:t>Connector Access and Data Policies</a:t>
            </a: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4</a:t>
            </a:r>
            <a:endParaRPr kumimoji="0" lang="en-IN"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3198227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Data </a:t>
            </a:r>
            <a:r>
              <a:rPr lang="de-DE" err="1"/>
              <a:t>loss</a:t>
            </a:r>
            <a:r>
              <a:rPr lang="de-DE"/>
              <a:t> </a:t>
            </a:r>
            <a:r>
              <a:rPr lang="de-DE" err="1"/>
              <a:t>prevention</a:t>
            </a:r>
            <a:r>
              <a:rPr lang="de-DE"/>
              <a:t> </a:t>
            </a:r>
            <a:r>
              <a:rPr lang="de-DE" err="1"/>
              <a:t>key</a:t>
            </a:r>
            <a:r>
              <a:rPr lang="de-DE"/>
              <a:t> </a:t>
            </a:r>
            <a:r>
              <a:rPr lang="de-DE" err="1"/>
              <a:t>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a:stretch>
            <a:fillRect/>
          </a:stretch>
        </p:blipFill>
        <p:spPr>
          <a:xfrm>
            <a:off x="5312195" y="1648173"/>
            <a:ext cx="3831805" cy="2339804"/>
          </a:xfrm>
          <a:prstGeom prst="rect">
            <a:avLst/>
          </a:prstGeom>
        </p:spPr>
      </p:pic>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bg1">
              <a:lumMod val="85000"/>
              <a:lumOff val="1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438150" y="485774"/>
            <a:ext cx="3162300" cy="7848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tx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t>Power Platform DLP allows admins to create two types</a:t>
            </a:r>
            <a:br>
              <a:rPr lang="en-US" sz="1500" dirty="0"/>
            </a:br>
            <a:r>
              <a:rPr lang="en-US" sz="1500" dirty="0"/>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CC00C751-853F-4FC9-AFF5-E957B3828FF7}"/>
              </a:ext>
            </a:extLst>
          </p:cNvPr>
          <p:cNvCxnSpPr>
            <a:cxnSpLocks/>
          </p:cNvCxnSpPr>
          <p:nvPr/>
        </p:nvCxnSpPr>
        <p:spPr>
          <a:xfrm>
            <a:off x="888970" y="2740579"/>
            <a:ext cx="5320640"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8DD4D7-031A-4B36-B8E2-4400B1062B50}"/>
              </a:ext>
            </a:extLst>
          </p:cNvPr>
          <p:cNvCxnSpPr>
            <a:cxnSpLocks/>
          </p:cNvCxnSpPr>
          <p:nvPr/>
        </p:nvCxnSpPr>
        <p:spPr>
          <a:xfrm>
            <a:off x="888972" y="3697108"/>
            <a:ext cx="5740838"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62E1CE3-2816-4222-975B-FF7251C21169}"/>
              </a:ext>
            </a:extLst>
          </p:cNvPr>
          <p:cNvSpPr/>
          <p:nvPr/>
        </p:nvSpPr>
        <p:spPr bwMode="auto">
          <a:xfrm>
            <a:off x="-188671" y="1784050"/>
            <a:ext cx="7516808" cy="3359087"/>
          </a:xfrm>
          <a:custGeom>
            <a:avLst/>
            <a:gdLst>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3958198 h 4568591"/>
              <a:gd name="connsiteX6" fmla="*/ 9187439 w 10223381"/>
              <a:gd name="connsiteY6" fmla="*/ 4568590 h 4568591"/>
              <a:gd name="connsiteX7" fmla="*/ 7934663 w 10223381"/>
              <a:gd name="connsiteY7" fmla="*/ 4568590 h 4568591"/>
              <a:gd name="connsiteX8" fmla="*/ 1252776 w 10223381"/>
              <a:gd name="connsiteY8" fmla="*/ 4568590 h 4568591"/>
              <a:gd name="connsiteX9" fmla="*/ 0 w 10223381"/>
              <a:gd name="connsiteY9" fmla="*/ 456859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4568590 h 4568591"/>
              <a:gd name="connsiteX6" fmla="*/ 7934663 w 10223381"/>
              <a:gd name="connsiteY6" fmla="*/ 4568590 h 4568591"/>
              <a:gd name="connsiteX7" fmla="*/ 1252776 w 10223381"/>
              <a:gd name="connsiteY7" fmla="*/ 4568590 h 4568591"/>
              <a:gd name="connsiteX8" fmla="*/ 0 w 10223381"/>
              <a:gd name="connsiteY8" fmla="*/ 4568590 h 4568591"/>
              <a:gd name="connsiteX9" fmla="*/ 0 w 10223381"/>
              <a:gd name="connsiteY9"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7934663 w 10223381"/>
              <a:gd name="connsiteY5" fmla="*/ 4568590 h 4568591"/>
              <a:gd name="connsiteX6" fmla="*/ 1252776 w 10223381"/>
              <a:gd name="connsiteY6" fmla="*/ 4568590 h 4568591"/>
              <a:gd name="connsiteX7" fmla="*/ 0 w 10223381"/>
              <a:gd name="connsiteY7" fmla="*/ 4568590 h 4568591"/>
              <a:gd name="connsiteX8" fmla="*/ 0 w 10223381"/>
              <a:gd name="connsiteY8"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1252776 w 10223381"/>
              <a:gd name="connsiteY5" fmla="*/ 4568590 h 4568591"/>
              <a:gd name="connsiteX6" fmla="*/ 0 w 10223381"/>
              <a:gd name="connsiteY6" fmla="*/ 4568590 h 4568591"/>
              <a:gd name="connsiteX7" fmla="*/ 0 w 10223381"/>
              <a:gd name="connsiteY7"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0 w 10223381"/>
              <a:gd name="connsiteY5" fmla="*/ 4568590 h 4568591"/>
              <a:gd name="connsiteX6" fmla="*/ 0 w 10223381"/>
              <a:gd name="connsiteY6" fmla="*/ 0 h 4568591"/>
              <a:gd name="connsiteX0" fmla="*/ 0 w 10223381"/>
              <a:gd name="connsiteY0" fmla="*/ 4568590 h 4660030"/>
              <a:gd name="connsiteX1" fmla="*/ 0 w 10223381"/>
              <a:gd name="connsiteY1" fmla="*/ 0 h 4660030"/>
              <a:gd name="connsiteX2" fmla="*/ 2469702 w 10223381"/>
              <a:gd name="connsiteY2" fmla="*/ 0 h 4660030"/>
              <a:gd name="connsiteX3" fmla="*/ 7934663 w 10223381"/>
              <a:gd name="connsiteY3" fmla="*/ 0 h 4660030"/>
              <a:gd name="connsiteX4" fmla="*/ 7939085 w 10223381"/>
              <a:gd name="connsiteY4" fmla="*/ 0 h 4660030"/>
              <a:gd name="connsiteX5" fmla="*/ 10223381 w 10223381"/>
              <a:gd name="connsiteY5" fmla="*/ 4568591 h 4660030"/>
              <a:gd name="connsiteX6" fmla="*/ 91440 w 10223381"/>
              <a:gd name="connsiteY6" fmla="*/ 4660030 h 4660030"/>
              <a:gd name="connsiteX0" fmla="*/ 0 w 10223381"/>
              <a:gd name="connsiteY0" fmla="*/ 4568590 h 4568591"/>
              <a:gd name="connsiteX1" fmla="*/ 0 w 10223381"/>
              <a:gd name="connsiteY1" fmla="*/ 0 h 4568591"/>
              <a:gd name="connsiteX2" fmla="*/ 2469702 w 10223381"/>
              <a:gd name="connsiteY2" fmla="*/ 0 h 4568591"/>
              <a:gd name="connsiteX3" fmla="*/ 7934663 w 10223381"/>
              <a:gd name="connsiteY3" fmla="*/ 0 h 4568591"/>
              <a:gd name="connsiteX4" fmla="*/ 7939085 w 10223381"/>
              <a:gd name="connsiteY4" fmla="*/ 0 h 4568591"/>
              <a:gd name="connsiteX5" fmla="*/ 10223381 w 10223381"/>
              <a:gd name="connsiteY5" fmla="*/ 4568591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381" h="4568591">
                <a:moveTo>
                  <a:pt x="0" y="0"/>
                </a:moveTo>
                <a:lnTo>
                  <a:pt x="2469702" y="0"/>
                </a:lnTo>
                <a:lnTo>
                  <a:pt x="7934663" y="0"/>
                </a:lnTo>
                <a:lnTo>
                  <a:pt x="7939085" y="0"/>
                </a:lnTo>
                <a:lnTo>
                  <a:pt x="10223381"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317214"/>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Applying DLP policies </a:t>
            </a:r>
          </a:p>
          <a:p>
            <a:pPr defTabSz="685775"/>
            <a:r>
              <a:rPr lang="en-US" sz="2059" spc="-37">
                <a:solidFill>
                  <a:srgbClr val="FFFFFF"/>
                </a:solidFill>
                <a:latin typeface="Segoe UI Semibold"/>
              </a:rPr>
              <a:t>to environments</a:t>
            </a:r>
          </a:p>
        </p:txBody>
      </p:sp>
      <p:sp>
        <p:nvSpPr>
          <p:cNvPr id="32" name="TextBox 31">
            <a:extLst>
              <a:ext uri="{FF2B5EF4-FFF2-40B4-BE49-F238E27FC236}">
                <a16:creationId xmlns:a16="http://schemas.microsoft.com/office/drawing/2014/main" id="{FFCBFB49-CBCA-40B7-9774-CE88DC269823}"/>
              </a:ext>
            </a:extLst>
          </p:cNvPr>
          <p:cNvSpPr txBox="1"/>
          <p:nvPr/>
        </p:nvSpPr>
        <p:spPr>
          <a:xfrm>
            <a:off x="1390300" y="1990761"/>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Multiple policies can apply to an environment</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390301" y="2947290"/>
            <a:ext cx="3823145"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The most restrictive policy applies to the combination of connectors</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390300" y="3903819"/>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Use ONLY selected and EXCEPT to tailor which environments are impacted</a:t>
            </a:r>
          </a:p>
        </p:txBody>
      </p:sp>
      <p:grpSp>
        <p:nvGrpSpPr>
          <p:cNvPr id="18" name="Group 17">
            <a:extLst>
              <a:ext uri="{FF2B5EF4-FFF2-40B4-BE49-F238E27FC236}">
                <a16:creationId xmlns:a16="http://schemas.microsoft.com/office/drawing/2014/main" id="{B70BA28D-332A-4065-8FBE-C622D83EF89E}"/>
              </a:ext>
            </a:extLst>
          </p:cNvPr>
          <p:cNvGrpSpPr/>
          <p:nvPr/>
        </p:nvGrpSpPr>
        <p:grpSpPr>
          <a:xfrm>
            <a:off x="5846107" y="1127342"/>
            <a:ext cx="3954158" cy="3229086"/>
            <a:chOff x="9023435" y="1830420"/>
            <a:chExt cx="4082243" cy="3333684"/>
          </a:xfrm>
        </p:grpSpPr>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3"/>
            <a:stretch>
              <a:fillRect/>
            </a:stretch>
          </p:blipFill>
          <p:spPr>
            <a:xfrm>
              <a:off x="9023436" y="2002963"/>
              <a:ext cx="3413039" cy="3012864"/>
            </a:xfrm>
            <a:prstGeom prst="rect">
              <a:avLst/>
            </a:prstGeom>
          </p:spPr>
        </p:pic>
        <p:sp>
          <p:nvSpPr>
            <p:cNvPr id="9" name="Freeform: Shape 8">
              <a:extLst>
                <a:ext uri="{FF2B5EF4-FFF2-40B4-BE49-F238E27FC236}">
                  <a16:creationId xmlns:a16="http://schemas.microsoft.com/office/drawing/2014/main" id="{49929720-C2F0-41F6-886C-467C0DDA1678}"/>
                </a:ext>
              </a:extLst>
            </p:cNvPr>
            <p:cNvSpPr/>
            <p:nvPr/>
          </p:nvSpPr>
          <p:spPr>
            <a:xfrm flipH="1">
              <a:off x="9023435" y="1830420"/>
              <a:ext cx="4082243" cy="33336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23" name="Group 22">
            <a:extLst>
              <a:ext uri="{FF2B5EF4-FFF2-40B4-BE49-F238E27FC236}">
                <a16:creationId xmlns:a16="http://schemas.microsoft.com/office/drawing/2014/main" id="{4D14DA91-5589-4EBD-ACF0-967961D4E9FB}"/>
              </a:ext>
            </a:extLst>
          </p:cNvPr>
          <p:cNvGrpSpPr/>
          <p:nvPr/>
        </p:nvGrpSpPr>
        <p:grpSpPr>
          <a:xfrm>
            <a:off x="696035" y="2990158"/>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730685" y="2096790"/>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707478" y="3957797"/>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41461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440131" y="442164"/>
            <a:ext cx="3827069" cy="3170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val="0"/>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val="0"/>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val="0"/>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val="0"/>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441196" y="342900"/>
            <a:ext cx="7042969" cy="415498"/>
          </a:xfrm>
        </p:spPr>
        <p:txBody>
          <a:bodyPr/>
          <a:lstStyle/>
          <a:p>
            <a:r>
              <a:rPr lang="en-US" dirty="0"/>
              <a:t>Improved DLP granularity via Power Shell</a:t>
            </a:r>
          </a:p>
        </p:txBody>
      </p:sp>
      <p:pic>
        <p:nvPicPr>
          <p:cNvPr id="4" name="Picture 3" descr="Administrator Window, Power Shell - Screenshot">
            <a:extLst>
              <a:ext uri="{FF2B5EF4-FFF2-40B4-BE49-F238E27FC236}">
                <a16:creationId xmlns:a16="http://schemas.microsoft.com/office/drawing/2014/main" id="{5E2906C5-198B-49F7-907C-F613E11A6ECB}"/>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497" y="1039898"/>
            <a:ext cx="6593891" cy="397713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26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D2B9-CC8C-4940-850B-44B8D1D007D7}"/>
              </a:ext>
            </a:extLst>
          </p:cNvPr>
          <p:cNvSpPr>
            <a:spLocks noGrp="1"/>
          </p:cNvSpPr>
          <p:nvPr>
            <p:ph type="title"/>
          </p:nvPr>
        </p:nvSpPr>
        <p:spPr/>
        <p:txBody>
          <a:bodyPr/>
          <a:lstStyle/>
          <a:p>
            <a:r>
              <a:rPr lang="en-GB" dirty="0"/>
              <a:t>DLP Strategy</a:t>
            </a:r>
          </a:p>
        </p:txBody>
      </p:sp>
      <p:pic>
        <p:nvPicPr>
          <p:cNvPr id="1026" name="Picture 2" descr="How Contoso set up their DLP policy">
            <a:extLst>
              <a:ext uri="{FF2B5EF4-FFF2-40B4-BE49-F238E27FC236}">
                <a16:creationId xmlns:a16="http://schemas.microsoft.com/office/drawing/2014/main" id="{3605AFB9-93F5-4891-B407-AD8510112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2" y="938742"/>
            <a:ext cx="91440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5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DD98B-5966-C243-B7A0-CD9D3FC59D1F}"/>
              </a:ext>
            </a:extLst>
          </p:cNvPr>
          <p:cNvSpPr>
            <a:spLocks noGrp="1"/>
          </p:cNvSpPr>
          <p:nvPr>
            <p:ph type="title"/>
          </p:nvPr>
        </p:nvSpPr>
        <p:spPr>
          <a:xfrm>
            <a:off x="426036" y="587460"/>
            <a:ext cx="3361593" cy="2557396"/>
          </a:xfrm>
        </p:spPr>
        <p:txBody>
          <a:bodyPr/>
          <a:lstStyle/>
          <a:p>
            <a:r>
              <a:rPr lang="en-US" sz="1471" dirty="0">
                <a:latin typeface="Segoe UI Light" panose="020B0502040204020203" pitchFamily="34" charset="0"/>
                <a:cs typeface="Segoe UI Light" panose="020B0502040204020203" pitchFamily="34" charset="0"/>
              </a:rPr>
              <a:t>August 2019</a:t>
            </a:r>
            <a:br>
              <a:rPr lang="en-US" sz="2353" dirty="0">
                <a:latin typeface="Segoe UI Light" panose="020B0502040204020203" pitchFamily="34" charset="0"/>
                <a:cs typeface="Segoe UI Light" panose="020B0502040204020203" pitchFamily="34" charset="0"/>
              </a:rPr>
            </a:br>
            <a:r>
              <a:rPr lang="en-US" sz="2353" dirty="0">
                <a:latin typeface="Segoe UI Light" panose="020B0502040204020203" pitchFamily="34" charset="0"/>
                <a:cs typeface="Segoe UI Light" panose="020B0502040204020203" pitchFamily="34" charset="0"/>
              </a:rPr>
              <a:t>A leader in enterprise </a:t>
            </a:r>
            <a:br>
              <a:rPr lang="en-US" sz="2353" dirty="0">
                <a:latin typeface="Segoe UI Light" panose="020B0502040204020203" pitchFamily="34" charset="0"/>
                <a:cs typeface="Segoe UI Light" panose="020B0502040204020203" pitchFamily="34" charset="0"/>
              </a:rPr>
            </a:br>
            <a:r>
              <a:rPr lang="en-US" sz="2353" dirty="0">
                <a:latin typeface="Segoe UI Light" panose="020B0502040204020203" pitchFamily="34" charset="0"/>
                <a:cs typeface="Segoe UI Light" panose="020B0502040204020203" pitchFamily="34" charset="0"/>
              </a:rPr>
              <a:t>low-code application platforms.*</a:t>
            </a:r>
            <a:br>
              <a:rPr lang="en-US" sz="2353" dirty="0"/>
            </a:br>
            <a:endParaRPr lang="en-US" sz="2353" dirty="0"/>
          </a:p>
        </p:txBody>
      </p:sp>
      <p:sp>
        <p:nvSpPr>
          <p:cNvPr id="4" name="Text Placeholder 3">
            <a:extLst>
              <a:ext uri="{FF2B5EF4-FFF2-40B4-BE49-F238E27FC236}">
                <a16:creationId xmlns:a16="http://schemas.microsoft.com/office/drawing/2014/main" id="{7A75D450-5DA0-CF4B-966A-78885844482C}"/>
              </a:ext>
            </a:extLst>
          </p:cNvPr>
          <p:cNvSpPr>
            <a:spLocks noGrp="1"/>
          </p:cNvSpPr>
          <p:nvPr>
            <p:ph type="body" sz="quarter" idx="11"/>
          </p:nvPr>
        </p:nvSpPr>
        <p:spPr>
          <a:xfrm>
            <a:off x="444596" y="3440395"/>
            <a:ext cx="3361594" cy="1249858"/>
          </a:xfrm>
        </p:spPr>
        <p:txBody>
          <a:bodyPr/>
          <a:lstStyle/>
          <a:p>
            <a:pPr defTabSz="671574">
              <a:spcAft>
                <a:spcPts val="441"/>
              </a:spcAft>
              <a:buSzTx/>
              <a:defRPr/>
            </a:pPr>
            <a:r>
              <a:rPr lang="en-US" sz="662" kern="0" dirty="0">
                <a:latin typeface="Segoe UI" panose="020B0502040204020203" pitchFamily="34" charset="0"/>
                <a:cs typeface="Segoe UI" panose="020B0502040204020203" pitchFamily="34" charset="0"/>
              </a:rPr>
              <a:t>*Gartner “</a:t>
            </a:r>
            <a:r>
              <a:rPr lang="en-US" sz="662" kern="0" dirty="0">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Magic Quadrant </a:t>
            </a:r>
            <a:r>
              <a:rPr lang="en-US" sz="662" kern="0" dirty="0">
                <a:latin typeface="Segoe UI" panose="020B0502040204020203" pitchFamily="34" charset="0"/>
                <a:cs typeface="Segoe UI" panose="020B0502040204020203" pitchFamily="34" charset="0"/>
              </a:rPr>
              <a:t>for Enterprise Low-Code Application Platforms,” by Paul Vincent, Kimihiko Iijima, Mark Driver, Jason Wong, Yefim Natis, 08 August 2019.</a:t>
            </a:r>
          </a:p>
          <a:p>
            <a:pPr defTabSz="672205">
              <a:spcAft>
                <a:spcPts val="441"/>
              </a:spcAft>
              <a:buSzTx/>
              <a:defRPr/>
            </a:pPr>
            <a:r>
              <a:rPr lang="en-US" sz="662" kern="0" dirty="0"/>
              <a:t>The graphics at right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r>
              <a:rPr lang="en-US" sz="662" dirty="0"/>
              <a:t>GARTNER is a registered trademark and service mark of Gartner, Inc. and/or its affiliates in the U.S. and internationally and is used herein with permission. All rights reserved.</a:t>
            </a:r>
            <a:endParaRPr lang="en-US" sz="662" kern="0" dirty="0"/>
          </a:p>
        </p:txBody>
      </p:sp>
      <p:pic>
        <p:nvPicPr>
          <p:cNvPr id="7" name="Picture 6" descr="Gartner">
            <a:extLst>
              <a:ext uri="{FF2B5EF4-FFF2-40B4-BE49-F238E27FC236}">
                <a16:creationId xmlns:a16="http://schemas.microsoft.com/office/drawing/2014/main" id="{E4ADCE62-B706-7148-9B98-AFEC365341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95" y="834927"/>
            <a:ext cx="1668600" cy="381681"/>
          </a:xfrm>
          <a:prstGeom prst="rect">
            <a:avLst/>
          </a:prstGeom>
        </p:spPr>
      </p:pic>
      <p:pic>
        <p:nvPicPr>
          <p:cNvPr id="8" name="Picture 2" descr="Magic Quadrant for Enterprise Low-Code Application Platforms">
            <a:extLst>
              <a:ext uri="{FF2B5EF4-FFF2-40B4-BE49-F238E27FC236}">
                <a16:creationId xmlns:a16="http://schemas.microsoft.com/office/drawing/2014/main" id="{72A4CD00-5857-1C4A-BA17-FF5C042F2E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5250" y="442041"/>
            <a:ext cx="4395866" cy="43958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3BC75C-57B6-47EB-9E96-1D8815FAF681}"/>
              </a:ext>
              <a:ext uri="{C183D7F6-B498-43B3-948B-1728B52AA6E4}">
                <adec:decorative xmlns:adec="http://schemas.microsoft.com/office/drawing/2017/decorative" val="1"/>
              </a:ext>
            </a:extLst>
          </p:cNvPr>
          <p:cNvSpPr/>
          <p:nvPr/>
        </p:nvSpPr>
        <p:spPr bwMode="auto">
          <a:xfrm>
            <a:off x="7130374" y="1517515"/>
            <a:ext cx="622571" cy="204281"/>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a:solidFill>
                <a:schemeClr val="bg1"/>
              </a:solidFill>
            </a:endParaRPr>
          </a:p>
        </p:txBody>
      </p:sp>
    </p:spTree>
    <p:extLst>
      <p:ext uri="{BB962C8B-B14F-4D97-AF65-F5344CB8AC3E}">
        <p14:creationId xmlns:p14="http://schemas.microsoft.com/office/powerpoint/2010/main" val="60694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800767"/>
          </a:xfrm>
        </p:spPr>
        <p:txBody>
          <a:bodyPr/>
          <a:lstStyle/>
          <a:p>
            <a:r>
              <a:rPr lang="en-US" sz="2000" dirty="0">
                <a:latin typeface="+mn-lt"/>
              </a:rPr>
              <a:t>Good to establish default policy early on and then grant exceptions</a:t>
            </a:r>
          </a:p>
          <a:p>
            <a:r>
              <a:rPr lang="en-US" sz="2000" dirty="0">
                <a:latin typeface="+mn-lt"/>
              </a:rPr>
              <a:t>New/updated restrictions can disable existing apps and flows</a:t>
            </a:r>
          </a:p>
          <a:p>
            <a:r>
              <a:rPr lang="en-US" sz="2000" dirty="0">
                <a:latin typeface="+mn-lt"/>
              </a:rPr>
              <a:t>Changes can take a few minutes to take effect</a:t>
            </a:r>
          </a:p>
          <a:p>
            <a:r>
              <a:rPr lang="en-US" sz="2000" dirty="0">
                <a:latin typeface="+mn-lt"/>
              </a:rPr>
              <a:t>Policies can’t be applied at the user level only at the environment</a:t>
            </a:r>
          </a:p>
          <a:p>
            <a:r>
              <a:rPr lang="en-US" sz="2000" dirty="0">
                <a:latin typeface="+mn-lt"/>
              </a:rPr>
              <a:t>PowerShell and admin connectors can manage policies </a:t>
            </a:r>
          </a:p>
          <a:p>
            <a:r>
              <a:rPr lang="en-US" sz="2000" dirty="0">
                <a:latin typeface="+mn-lt"/>
              </a:rPr>
              <a:t>Users of resources in environments can view policies that apply</a:t>
            </a:r>
            <a:endParaRPr lang="en-US" sz="1400" dirty="0">
              <a:latin typeface="+mn-lt"/>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lang="en-US" dirty="0"/>
              <a:t>Common Data Service Security</a:t>
            </a:r>
            <a:endPar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endParaRP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5</a:t>
            </a:r>
            <a:endParaRPr kumimoji="0" lang="en-IN"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0481210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314197" y="505460"/>
            <a:ext cx="8263890" cy="323165"/>
          </a:xfrm>
        </p:spPr>
        <p:txBody>
          <a:bodyPr/>
          <a:lstStyle/>
          <a:p>
            <a:r>
              <a:rPr lang="en-US" sz="210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351790" y="1848485"/>
            <a:ext cx="3908822" cy="2398092"/>
          </a:xfrm>
          <a:ln>
            <a:noFill/>
          </a:ln>
        </p:spPr>
        <p:txBody>
          <a:bodyPr/>
          <a:lstStyle/>
          <a:p>
            <a:pPr>
              <a:spcBef>
                <a:spcPts val="450"/>
              </a:spcBef>
            </a:pPr>
            <a:r>
              <a:rPr lang="en-US" sz="1800" b="1"/>
              <a:t>Roles</a:t>
            </a:r>
            <a:endParaRPr lang="en-US" sz="1500" b="1"/>
          </a:p>
          <a:p>
            <a:pPr>
              <a:spcBef>
                <a:spcPts val="450"/>
              </a:spcBef>
            </a:pPr>
            <a:r>
              <a:rPr lang="en-US" sz="1500"/>
              <a:t>Define how different users access different types of records</a:t>
            </a:r>
          </a:p>
          <a:p>
            <a:pPr>
              <a:spcBef>
                <a:spcPts val="450"/>
              </a:spcBef>
            </a:pPr>
            <a:r>
              <a:rPr lang="en-US" sz="1500"/>
              <a:t>Contain a set of privileges</a:t>
            </a:r>
          </a:p>
          <a:p>
            <a:pPr>
              <a:spcBef>
                <a:spcPts val="450"/>
              </a:spcBef>
            </a:pPr>
            <a:r>
              <a:rPr lang="en-US" sz="1500"/>
              <a:t>Users can be assigned to multiple security roles</a:t>
            </a:r>
          </a:p>
          <a:p>
            <a:pPr>
              <a:spcBef>
                <a:spcPts val="450"/>
              </a:spcBef>
            </a:pPr>
            <a:r>
              <a:rPr lang="en-US" sz="1500"/>
              <a:t>Security role privileges are cumulative</a:t>
            </a:r>
          </a:p>
          <a:p>
            <a:pPr>
              <a:spcBef>
                <a:spcPts val="450"/>
              </a:spcBef>
            </a:pPr>
            <a:endParaRPr lang="en-US" sz="150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4804588" y="1284606"/>
            <a:ext cx="3914775" cy="3393237"/>
          </a:xfrm>
          <a:ln>
            <a:noFill/>
          </a:ln>
        </p:spPr>
        <p:txBody>
          <a:bodyPr/>
          <a:lstStyle/>
          <a:p>
            <a:pPr>
              <a:spcBef>
                <a:spcPts val="450"/>
              </a:spcBef>
            </a:pPr>
            <a:r>
              <a:rPr lang="en-US" sz="1800" b="1"/>
              <a:t>Privileges</a:t>
            </a:r>
            <a:endParaRPr lang="en-US" sz="1500" b="1"/>
          </a:p>
          <a:p>
            <a:pPr>
              <a:spcBef>
                <a:spcPts val="450"/>
              </a:spcBef>
            </a:pPr>
            <a:r>
              <a:rPr lang="en-US" sz="1500"/>
              <a:t>Record-level privileges.</a:t>
            </a:r>
          </a:p>
          <a:p>
            <a:pPr lvl="1">
              <a:spcBef>
                <a:spcPts val="450"/>
              </a:spcBef>
            </a:pPr>
            <a:r>
              <a:rPr lang="en-US" sz="1200"/>
              <a:t>For each entity, permissions can be defined for Read, Create, Delete, Write, Assign, Share, Append and Append To.</a:t>
            </a:r>
          </a:p>
          <a:p>
            <a:pPr>
              <a:spcBef>
                <a:spcPts val="450"/>
              </a:spcBef>
            </a:pPr>
            <a:r>
              <a:rPr lang="en-US" sz="1500"/>
              <a:t>Action/Task-based privileges.</a:t>
            </a:r>
          </a:p>
          <a:p>
            <a:pPr lvl="1">
              <a:spcBef>
                <a:spcPts val="450"/>
              </a:spcBef>
            </a:pPr>
            <a:r>
              <a:rPr lang="en-US" sz="1200"/>
              <a:t>Permissions can also be defined for non-entity related actions, e.g. publish articles.</a:t>
            </a:r>
          </a:p>
          <a:p>
            <a:pPr>
              <a:spcBef>
                <a:spcPts val="450"/>
              </a:spcBef>
            </a:pPr>
            <a:r>
              <a:rPr lang="en-US" sz="1500"/>
              <a:t>Different level of accesses:</a:t>
            </a:r>
          </a:p>
          <a:p>
            <a:pPr lvl="1">
              <a:spcBef>
                <a:spcPts val="450"/>
              </a:spcBef>
            </a:pPr>
            <a:r>
              <a:rPr lang="en-US" sz="1200"/>
              <a:t>Global</a:t>
            </a:r>
          </a:p>
          <a:p>
            <a:pPr lvl="1">
              <a:spcBef>
                <a:spcPts val="450"/>
              </a:spcBef>
            </a:pPr>
            <a:r>
              <a:rPr lang="en-US" sz="1200"/>
              <a:t>Deep</a:t>
            </a:r>
          </a:p>
          <a:p>
            <a:pPr lvl="1">
              <a:spcBef>
                <a:spcPts val="450"/>
              </a:spcBef>
            </a:pPr>
            <a:r>
              <a:rPr lang="en-US" sz="1200"/>
              <a:t>Local</a:t>
            </a:r>
          </a:p>
          <a:p>
            <a:pPr lvl="1">
              <a:spcBef>
                <a:spcPts val="450"/>
              </a:spcBef>
            </a:pPr>
            <a:r>
              <a:rPr lang="en-US" sz="120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8025245" y="-310978"/>
            <a:ext cx="1667349" cy="1376624"/>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01524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1" y="366"/>
            <a:ext cx="4804587" cy="949595"/>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8025245" y="-310978"/>
            <a:ext cx="1667349" cy="1376624"/>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441197" y="342901"/>
            <a:ext cx="8263890" cy="323165"/>
          </a:xfrm>
        </p:spPr>
        <p:txBody>
          <a:bodyPr/>
          <a:lstStyle/>
          <a:p>
            <a:r>
              <a:rPr lang="en-US" sz="210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438151" y="1076325"/>
            <a:ext cx="3908822" cy="999504"/>
          </a:xfrm>
        </p:spPr>
        <p:txBody>
          <a:bodyPr/>
          <a:lstStyle/>
          <a:p>
            <a:r>
              <a:rPr lang="en-US" b="1"/>
              <a:t>Entity</a:t>
            </a:r>
          </a:p>
          <a:p>
            <a:endParaRPr lang="en-US" b="1"/>
          </a:p>
          <a:p>
            <a:endParaRPr lang="en-US" b="1"/>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4775594" y="904063"/>
            <a:ext cx="3914775" cy="456279"/>
          </a:xfrm>
        </p:spPr>
        <p:txBody>
          <a:bodyPr/>
          <a:lstStyle/>
          <a:p>
            <a:r>
              <a:rPr lang="en-US" b="1"/>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nvGraphicFramePr>
        <p:xfrm>
          <a:off x="457408" y="1491471"/>
          <a:ext cx="4013711" cy="3397757"/>
        </p:xfrm>
        <a:graphic>
          <a:graphicData uri="http://schemas.openxmlformats.org/drawingml/2006/table">
            <a:tbl>
              <a:tblPr>
                <a:tableStyleId>{72833802-FEF1-4C79-8D5D-14CF1EAF98D9}</a:tableStyleId>
              </a:tblPr>
              <a:tblGrid>
                <a:gridCol w="806195">
                  <a:extLst>
                    <a:ext uri="{9D8B030D-6E8A-4147-A177-3AD203B41FA5}">
                      <a16:colId xmlns:a16="http://schemas.microsoft.com/office/drawing/2014/main" val="278748862"/>
                    </a:ext>
                  </a:extLst>
                </a:gridCol>
                <a:gridCol w="3207516">
                  <a:extLst>
                    <a:ext uri="{9D8B030D-6E8A-4147-A177-3AD203B41FA5}">
                      <a16:colId xmlns:a16="http://schemas.microsoft.com/office/drawing/2014/main" val="542871060"/>
                    </a:ext>
                  </a:extLst>
                </a:gridCol>
              </a:tblGrid>
              <a:tr h="150621">
                <a:tc>
                  <a:txBody>
                    <a:bodyPr/>
                    <a:lstStyle/>
                    <a:p>
                      <a:pPr algn="l" fontAlgn="b"/>
                      <a:r>
                        <a:rPr lang="en-US" sz="800">
                          <a:solidFill>
                            <a:schemeClr val="bg1"/>
                          </a:solidFill>
                          <a:effectLst/>
                        </a:rPr>
                        <a:t>Privilege</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3845848262"/>
                  </a:ext>
                </a:extLst>
              </a:tr>
              <a:tr h="264921">
                <a:tc>
                  <a:txBody>
                    <a:bodyPr/>
                    <a:lstStyle/>
                    <a:p>
                      <a:pPr algn="l" fontAlgn="t"/>
                      <a:r>
                        <a:rPr lang="en-US" sz="800" b="1">
                          <a:effectLst/>
                        </a:rPr>
                        <a:t>Create</a:t>
                      </a:r>
                      <a:endParaRPr lang="en-US" sz="800">
                        <a:effectLst/>
                      </a:endParaRPr>
                    </a:p>
                  </a:txBody>
                  <a:tcPr marL="16594" marR="16594" marT="12446" marB="12446"/>
                </a:tc>
                <a:tc>
                  <a:txBody>
                    <a:bodyPr/>
                    <a:lstStyle/>
                    <a:p>
                      <a:pPr algn="l" fontAlgn="t"/>
                      <a:r>
                        <a:rPr lang="en-US" sz="800">
                          <a:effectLst/>
                        </a:rPr>
                        <a:t>Required to make a new record. Which records can be created depends on the access level of the permission defined in your security role.</a:t>
                      </a:r>
                    </a:p>
                  </a:txBody>
                  <a:tcPr marL="16594" marR="16594" marT="12446" marB="12446"/>
                </a:tc>
                <a:extLst>
                  <a:ext uri="{0D108BD9-81ED-4DB2-BD59-A6C34878D82A}">
                    <a16:rowId xmlns:a16="http://schemas.microsoft.com/office/drawing/2014/main" val="1710337426"/>
                  </a:ext>
                </a:extLst>
              </a:tr>
              <a:tr h="384936">
                <a:tc>
                  <a:txBody>
                    <a:bodyPr/>
                    <a:lstStyle/>
                    <a:p>
                      <a:pPr algn="l" fontAlgn="t"/>
                      <a:r>
                        <a:rPr lang="en-US" sz="800" b="1">
                          <a:effectLst/>
                        </a:rPr>
                        <a:t>Read</a:t>
                      </a:r>
                      <a:endParaRPr lang="en-US" sz="800">
                        <a:effectLst/>
                      </a:endParaRPr>
                    </a:p>
                  </a:txBody>
                  <a:tcPr marL="16594" marR="16594" marT="12446" marB="12446"/>
                </a:tc>
                <a:tc>
                  <a:txBody>
                    <a:bodyPr/>
                    <a:lstStyle/>
                    <a:p>
                      <a:pPr algn="l" fontAlgn="t"/>
                      <a:r>
                        <a:rPr lang="en-US" sz="800">
                          <a:effectLst/>
                        </a:rPr>
                        <a:t>Required to open a record to view the contents. Which records can be read depends on the access level of the permission defined in your security role.</a:t>
                      </a:r>
                    </a:p>
                  </a:txBody>
                  <a:tcPr marL="16594" marR="16594" marT="12446" marB="12446"/>
                </a:tc>
                <a:extLst>
                  <a:ext uri="{0D108BD9-81ED-4DB2-BD59-A6C34878D82A}">
                    <a16:rowId xmlns:a16="http://schemas.microsoft.com/office/drawing/2014/main" val="1339934164"/>
                  </a:ext>
                </a:extLst>
              </a:tr>
              <a:tr h="264921">
                <a:tc>
                  <a:txBody>
                    <a:bodyPr/>
                    <a:lstStyle/>
                    <a:p>
                      <a:pPr algn="l" fontAlgn="t"/>
                      <a:r>
                        <a:rPr lang="en-US" sz="800" b="1">
                          <a:effectLst/>
                        </a:rPr>
                        <a:t>Write</a:t>
                      </a:r>
                      <a:endParaRPr lang="en-US" sz="800">
                        <a:effectLst/>
                      </a:endParaRPr>
                    </a:p>
                  </a:txBody>
                  <a:tcPr marL="16594" marR="16594" marT="12446" marB="12446"/>
                </a:tc>
                <a:tc>
                  <a:txBody>
                    <a:bodyPr/>
                    <a:lstStyle/>
                    <a:p>
                      <a:pPr algn="l" fontAlgn="t"/>
                      <a:r>
                        <a:rPr lang="en-US" sz="800">
                          <a:effectLst/>
                        </a:rPr>
                        <a:t>Required to make changes to a record. Which records can be changed depends on the access level defined in your security role.</a:t>
                      </a:r>
                    </a:p>
                  </a:txBody>
                  <a:tcPr marL="16594" marR="16594" marT="12446" marB="12446"/>
                </a:tc>
                <a:extLst>
                  <a:ext uri="{0D108BD9-81ED-4DB2-BD59-A6C34878D82A}">
                    <a16:rowId xmlns:a16="http://schemas.microsoft.com/office/drawing/2014/main" val="1013495852"/>
                  </a:ext>
                </a:extLst>
              </a:tr>
              <a:tr h="384936">
                <a:tc>
                  <a:txBody>
                    <a:bodyPr/>
                    <a:lstStyle/>
                    <a:p>
                      <a:pPr algn="l" fontAlgn="t"/>
                      <a:r>
                        <a:rPr lang="en-US" sz="800" b="1">
                          <a:effectLst/>
                        </a:rPr>
                        <a:t>Delete</a:t>
                      </a:r>
                      <a:endParaRPr lang="en-US" sz="800">
                        <a:effectLst/>
                      </a:endParaRPr>
                    </a:p>
                  </a:txBody>
                  <a:tcPr marL="16594" marR="16594" marT="12446" marB="12446"/>
                </a:tc>
                <a:tc>
                  <a:txBody>
                    <a:bodyPr/>
                    <a:lstStyle/>
                    <a:p>
                      <a:pPr algn="l" fontAlgn="t"/>
                      <a:r>
                        <a:rPr lang="en-US" sz="800">
                          <a:effectLst/>
                        </a:rPr>
                        <a:t>Required to permanently remove a record. Which records can be deleted depends on the access level of the permission defined in your security role.</a:t>
                      </a:r>
                    </a:p>
                  </a:txBody>
                  <a:tcPr marL="16594" marR="16594" marT="12446" marB="12446"/>
                </a:tc>
                <a:extLst>
                  <a:ext uri="{0D108BD9-81ED-4DB2-BD59-A6C34878D82A}">
                    <a16:rowId xmlns:a16="http://schemas.microsoft.com/office/drawing/2014/main" val="2890931302"/>
                  </a:ext>
                </a:extLst>
              </a:tr>
              <a:tr h="504951">
                <a:tc>
                  <a:txBody>
                    <a:bodyPr/>
                    <a:lstStyle/>
                    <a:p>
                      <a:pPr algn="l" fontAlgn="t"/>
                      <a:r>
                        <a:rPr lang="en-US" sz="800" b="1">
                          <a:effectLst/>
                        </a:rPr>
                        <a:t>Append</a:t>
                      </a:r>
                      <a:endParaRPr lang="en-US" sz="800">
                        <a:effectLst/>
                      </a:endParaRPr>
                    </a:p>
                  </a:txBody>
                  <a:tcPr marL="16594" marR="16594" marT="12446" marB="12446"/>
                </a:tc>
                <a:tc>
                  <a:txBody>
                    <a:bodyPr/>
                    <a:lstStyle/>
                    <a:p>
                      <a:pPr algn="l" fontAlgn="t"/>
                      <a:r>
                        <a:rPr lang="en-US" sz="8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16594" marR="16594" marT="12446" marB="12446"/>
                </a:tc>
                <a:extLst>
                  <a:ext uri="{0D108BD9-81ED-4DB2-BD59-A6C34878D82A}">
                    <a16:rowId xmlns:a16="http://schemas.microsoft.com/office/drawing/2014/main" val="524232170"/>
                  </a:ext>
                </a:extLst>
              </a:tr>
              <a:tr h="504951">
                <a:tc>
                  <a:txBody>
                    <a:bodyPr/>
                    <a:lstStyle/>
                    <a:p>
                      <a:pPr algn="l" fontAlgn="t"/>
                      <a:r>
                        <a:rPr lang="en-US" sz="800" b="1">
                          <a:effectLst/>
                        </a:rPr>
                        <a:t>Append To</a:t>
                      </a:r>
                      <a:endParaRPr lang="en-US" sz="800">
                        <a:effectLst/>
                      </a:endParaRPr>
                    </a:p>
                  </a:txBody>
                  <a:tcPr marL="16594" marR="16594" marT="12446" marB="12446"/>
                </a:tc>
                <a:tc>
                  <a:txBody>
                    <a:bodyPr/>
                    <a:lstStyle/>
                    <a:p>
                      <a:pPr algn="l" fontAlgn="t"/>
                      <a:r>
                        <a:rPr lang="en-US" sz="8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16594" marR="16594" marT="12446" marB="12446"/>
                </a:tc>
                <a:extLst>
                  <a:ext uri="{0D108BD9-81ED-4DB2-BD59-A6C34878D82A}">
                    <a16:rowId xmlns:a16="http://schemas.microsoft.com/office/drawing/2014/main" val="2167542561"/>
                  </a:ext>
                </a:extLst>
              </a:tr>
              <a:tr h="384936">
                <a:tc>
                  <a:txBody>
                    <a:bodyPr/>
                    <a:lstStyle/>
                    <a:p>
                      <a:pPr algn="l" fontAlgn="t"/>
                      <a:r>
                        <a:rPr lang="en-US" sz="800" b="1">
                          <a:effectLst/>
                        </a:rPr>
                        <a:t>Assign</a:t>
                      </a:r>
                      <a:endParaRPr lang="en-US" sz="800">
                        <a:effectLst/>
                      </a:endParaRPr>
                    </a:p>
                  </a:txBody>
                  <a:tcPr marL="16594" marR="16594" marT="12446" marB="12446"/>
                </a:tc>
                <a:tc>
                  <a:txBody>
                    <a:bodyPr/>
                    <a:lstStyle/>
                    <a:p>
                      <a:pPr algn="l" fontAlgn="t"/>
                      <a:r>
                        <a:rPr lang="en-US" sz="800">
                          <a:effectLst/>
                        </a:rPr>
                        <a:t>Required to give ownership of a record to another user. Which records can be assigned depends on the access level of the permission defined in your security role.</a:t>
                      </a:r>
                    </a:p>
                  </a:txBody>
                  <a:tcPr marL="16594" marR="16594" marT="12446" marB="12446"/>
                </a:tc>
                <a:extLst>
                  <a:ext uri="{0D108BD9-81ED-4DB2-BD59-A6C34878D82A}">
                    <a16:rowId xmlns:a16="http://schemas.microsoft.com/office/drawing/2014/main" val="2704976452"/>
                  </a:ext>
                </a:extLst>
              </a:tr>
              <a:tr h="384936">
                <a:tc>
                  <a:txBody>
                    <a:bodyPr/>
                    <a:lstStyle/>
                    <a:p>
                      <a:pPr algn="l" fontAlgn="t"/>
                      <a:r>
                        <a:rPr lang="en-US" sz="800" b="1">
                          <a:effectLst/>
                        </a:rPr>
                        <a:t>Share</a:t>
                      </a:r>
                      <a:endParaRPr lang="en-US" sz="800">
                        <a:effectLst/>
                      </a:endParaRPr>
                    </a:p>
                  </a:txBody>
                  <a:tcPr marL="16594" marR="16594" marT="12446" marB="12446"/>
                </a:tc>
                <a:tc>
                  <a:txBody>
                    <a:bodyPr/>
                    <a:lstStyle/>
                    <a:p>
                      <a:pPr algn="l" fontAlgn="t"/>
                      <a:r>
                        <a:rPr lang="en-US" sz="800">
                          <a:effectLst/>
                        </a:rPr>
                        <a:t>Required to give access to a record to another user while keeping your own access. Which records can be shared depends on the access level of the permission defined in your security role.</a:t>
                      </a:r>
                    </a:p>
                  </a:txBody>
                  <a:tcPr marL="16594" marR="16594" marT="12446" marB="12446"/>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nvGraphicFramePr>
        <p:xfrm>
          <a:off x="4792266" y="1448134"/>
          <a:ext cx="4114800" cy="3380667"/>
        </p:xfrm>
        <a:graphic>
          <a:graphicData uri="http://schemas.openxmlformats.org/drawingml/2006/table">
            <a:tbl>
              <a:tblPr>
                <a:tableStyleId>{72833802-FEF1-4C79-8D5D-14CF1EAF98D9}</a:tableStyleId>
              </a:tblPr>
              <a:tblGrid>
                <a:gridCol w="526494">
                  <a:extLst>
                    <a:ext uri="{9D8B030D-6E8A-4147-A177-3AD203B41FA5}">
                      <a16:colId xmlns:a16="http://schemas.microsoft.com/office/drawing/2014/main" val="756707761"/>
                    </a:ext>
                  </a:extLst>
                </a:gridCol>
                <a:gridCol w="3588306">
                  <a:extLst>
                    <a:ext uri="{9D8B030D-6E8A-4147-A177-3AD203B41FA5}">
                      <a16:colId xmlns:a16="http://schemas.microsoft.com/office/drawing/2014/main" val="2751764815"/>
                    </a:ext>
                  </a:extLst>
                </a:gridCol>
              </a:tblGrid>
              <a:tr h="752615">
                <a:tc>
                  <a:txBody>
                    <a:bodyPr/>
                    <a:lstStyle/>
                    <a:p>
                      <a:pPr algn="l" fontAlgn="t"/>
                      <a:endParaRPr lang="en-US" sz="800">
                        <a:effectLst/>
                      </a:endParaRPr>
                    </a:p>
                  </a:txBody>
                  <a:tcPr marL="11722" marR="11722" marT="8792" marB="8792"/>
                </a:tc>
                <a:tc>
                  <a:txBody>
                    <a:bodyPr/>
                    <a:lstStyle/>
                    <a:p>
                      <a:pPr algn="l" fontAlgn="t"/>
                      <a:r>
                        <a:rPr lang="en-US" sz="800" b="1">
                          <a:effectLst/>
                        </a:rPr>
                        <a:t>Global</a:t>
                      </a:r>
                      <a:r>
                        <a:rPr lang="en-US" sz="80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800">
                          <a:effectLst/>
                        </a:rPr>
                      </a:br>
                      <a:r>
                        <a:rPr lang="en-US" sz="800">
                          <a:effectLst/>
                        </a:rPr>
                        <a:t>The application refers to this access level as </a:t>
                      </a:r>
                      <a:r>
                        <a:rPr lang="en-US" sz="800" b="1">
                          <a:effectLst/>
                        </a:rPr>
                        <a:t>Organization</a:t>
                      </a:r>
                      <a:r>
                        <a:rPr lang="en-US" sz="800">
                          <a:effectLst/>
                        </a:rPr>
                        <a:t>.</a:t>
                      </a:r>
                    </a:p>
                  </a:txBody>
                  <a:tcPr marL="11722" marR="11722" marT="8792" marB="8792"/>
                </a:tc>
                <a:extLst>
                  <a:ext uri="{0D108BD9-81ED-4DB2-BD59-A6C34878D82A}">
                    <a16:rowId xmlns:a16="http://schemas.microsoft.com/office/drawing/2014/main" val="3190724271"/>
                  </a:ext>
                </a:extLst>
              </a:tr>
              <a:tr h="656519">
                <a:tc>
                  <a:txBody>
                    <a:bodyPr/>
                    <a:lstStyle/>
                    <a:p>
                      <a:pPr algn="l" fontAlgn="t"/>
                      <a:endParaRPr lang="en-US" sz="800">
                        <a:effectLst/>
                      </a:endParaRPr>
                    </a:p>
                  </a:txBody>
                  <a:tcPr marL="11722" marR="11722" marT="8792" marB="8792"/>
                </a:tc>
                <a:tc>
                  <a:txBody>
                    <a:bodyPr/>
                    <a:lstStyle/>
                    <a:p>
                      <a:pPr algn="l" fontAlgn="t"/>
                      <a:r>
                        <a:rPr lang="en-US" sz="800" b="1">
                          <a:effectLst/>
                        </a:rPr>
                        <a:t>Deep</a:t>
                      </a:r>
                      <a:r>
                        <a:rPr lang="en-US" sz="800">
                          <a:effectLst/>
                        </a:rPr>
                        <a:t>. This access level gives a user access to records in the user's business unit and all business units subordinate to the user's business unit.</a:t>
                      </a:r>
                      <a:br>
                        <a:rPr lang="en-US" sz="800">
                          <a:effectLst/>
                        </a:rPr>
                      </a:br>
                      <a:r>
                        <a:rPr lang="en-US" sz="800">
                          <a:effectLst/>
                        </a:rPr>
                        <a:t>Users who have Deep access automatically have Local and Basic access, also.</a:t>
                      </a:r>
                      <a:br>
                        <a:rPr lang="en-US" sz="800">
                          <a:effectLst/>
                        </a:rPr>
                      </a:br>
                      <a:endParaRPr lang="en-US" sz="800">
                        <a:effectLst/>
                      </a:endParaRPr>
                    </a:p>
                    <a:p>
                      <a:pPr algn="l" fontAlgn="t"/>
                      <a:r>
                        <a:rPr lang="en-US" sz="800">
                          <a:effectLst/>
                        </a:rPr>
                        <a:t>The application refers to this access level as </a:t>
                      </a:r>
                      <a:r>
                        <a:rPr lang="en-US" sz="800" b="1">
                          <a:effectLst/>
                        </a:rPr>
                        <a:t>Parent: Child Business Units</a:t>
                      </a:r>
                      <a:r>
                        <a:rPr lang="en-US" sz="800">
                          <a:effectLst/>
                        </a:rPr>
                        <a:t>.</a:t>
                      </a:r>
                    </a:p>
                  </a:txBody>
                  <a:tcPr marL="11722" marR="11722" marT="8792" marB="8792"/>
                </a:tc>
                <a:extLst>
                  <a:ext uri="{0D108BD9-81ED-4DB2-BD59-A6C34878D82A}">
                    <a16:rowId xmlns:a16="http://schemas.microsoft.com/office/drawing/2014/main" val="1958207947"/>
                  </a:ext>
                </a:extLst>
              </a:tr>
              <a:tr h="678558">
                <a:tc>
                  <a:txBody>
                    <a:bodyPr/>
                    <a:lstStyle/>
                    <a:p>
                      <a:pPr algn="l" fontAlgn="t"/>
                      <a:endParaRPr lang="en-US" sz="800">
                        <a:effectLst/>
                      </a:endParaRPr>
                    </a:p>
                  </a:txBody>
                  <a:tcPr marL="11722" marR="11722" marT="8792" marB="8792"/>
                </a:tc>
                <a:tc>
                  <a:txBody>
                    <a:bodyPr/>
                    <a:lstStyle/>
                    <a:p>
                      <a:pPr algn="l" fontAlgn="t"/>
                      <a:r>
                        <a:rPr lang="en-US" sz="800" b="1">
                          <a:effectLst/>
                        </a:rPr>
                        <a:t>Local</a:t>
                      </a:r>
                      <a:r>
                        <a:rPr lang="en-US" sz="800">
                          <a:effectLst/>
                        </a:rPr>
                        <a:t>. This access level gives a user access to records in the user's business unit.</a:t>
                      </a:r>
                      <a:br>
                        <a:rPr lang="en-US" sz="800">
                          <a:effectLst/>
                        </a:rPr>
                      </a:br>
                      <a:br>
                        <a:rPr lang="en-US" sz="800">
                          <a:effectLst/>
                        </a:rPr>
                      </a:br>
                      <a:r>
                        <a:rPr lang="en-US" sz="800">
                          <a:effectLst/>
                        </a:rPr>
                        <a:t>Users who have Local access automatically have Basic access, also.</a:t>
                      </a:r>
                      <a:br>
                        <a:rPr lang="en-US" sz="800">
                          <a:effectLst/>
                        </a:rPr>
                      </a:br>
                      <a:br>
                        <a:rPr lang="en-US" sz="800">
                          <a:effectLst/>
                        </a:rPr>
                      </a:br>
                      <a:r>
                        <a:rPr lang="en-US" sz="800">
                          <a:effectLst/>
                        </a:rPr>
                        <a:t>The application refers to this access level as </a:t>
                      </a:r>
                      <a:r>
                        <a:rPr lang="en-US" sz="800" b="1">
                          <a:effectLst/>
                        </a:rPr>
                        <a:t>Business Unit</a:t>
                      </a:r>
                      <a:r>
                        <a:rPr lang="en-US" sz="800">
                          <a:effectLst/>
                        </a:rPr>
                        <a:t>.</a:t>
                      </a:r>
                    </a:p>
                  </a:txBody>
                  <a:tcPr marL="11722" marR="11722" marT="8792" marB="8792"/>
                </a:tc>
                <a:extLst>
                  <a:ext uri="{0D108BD9-81ED-4DB2-BD59-A6C34878D82A}">
                    <a16:rowId xmlns:a16="http://schemas.microsoft.com/office/drawing/2014/main" val="1905696831"/>
                  </a:ext>
                </a:extLst>
              </a:tr>
              <a:tr h="898874">
                <a:tc>
                  <a:txBody>
                    <a:bodyPr/>
                    <a:lstStyle/>
                    <a:p>
                      <a:pPr algn="l" fontAlgn="t"/>
                      <a:endParaRPr lang="en-US" sz="800">
                        <a:effectLst/>
                      </a:endParaRPr>
                    </a:p>
                  </a:txBody>
                  <a:tcPr marL="11722" marR="11722" marT="8792" marB="8792"/>
                </a:tc>
                <a:tc>
                  <a:txBody>
                    <a:bodyPr/>
                    <a:lstStyle/>
                    <a:p>
                      <a:pPr algn="l" fontAlgn="t"/>
                      <a:r>
                        <a:rPr lang="en-US" sz="800" b="1">
                          <a:effectLst/>
                        </a:rPr>
                        <a:t>Basic</a:t>
                      </a:r>
                      <a:r>
                        <a:rPr lang="en-US" sz="800">
                          <a:effectLst/>
                        </a:rPr>
                        <a:t>. This access level gives a user access to records that the user owns, objects that are shared with the user, and objects that are shared with a team that the user is a member of.</a:t>
                      </a:r>
                      <a:br>
                        <a:rPr lang="en-US" sz="800">
                          <a:effectLst/>
                        </a:rPr>
                      </a:br>
                      <a:br>
                        <a:rPr lang="en-US" sz="800">
                          <a:effectLst/>
                        </a:rPr>
                      </a:br>
                      <a:r>
                        <a:rPr lang="en-US" sz="800">
                          <a:effectLst/>
                        </a:rPr>
                        <a:t>This is the typical level of access for sales and service representatives.</a:t>
                      </a:r>
                      <a:br>
                        <a:rPr lang="en-US" sz="800">
                          <a:effectLst/>
                        </a:rPr>
                      </a:br>
                      <a:br>
                        <a:rPr lang="en-US" sz="800">
                          <a:effectLst/>
                        </a:rPr>
                      </a:br>
                      <a:r>
                        <a:rPr lang="en-US" sz="800">
                          <a:effectLst/>
                        </a:rPr>
                        <a:t>The application refers to this access level as </a:t>
                      </a:r>
                      <a:r>
                        <a:rPr lang="en-US" sz="800" b="1">
                          <a:effectLst/>
                        </a:rPr>
                        <a:t>User</a:t>
                      </a:r>
                      <a:r>
                        <a:rPr lang="en-US" sz="800">
                          <a:effectLst/>
                        </a:rPr>
                        <a:t>.</a:t>
                      </a:r>
                    </a:p>
                  </a:txBody>
                  <a:tcPr marL="11722" marR="11722" marT="8792" marB="8792"/>
                </a:tc>
                <a:extLst>
                  <a:ext uri="{0D108BD9-81ED-4DB2-BD59-A6C34878D82A}">
                    <a16:rowId xmlns:a16="http://schemas.microsoft.com/office/drawing/2014/main" val="2299890903"/>
                  </a:ext>
                </a:extLst>
              </a:tr>
              <a:tr h="323555">
                <a:tc>
                  <a:txBody>
                    <a:bodyPr/>
                    <a:lstStyle/>
                    <a:p>
                      <a:pPr algn="l" fontAlgn="t"/>
                      <a:endParaRPr lang="en-US" sz="800">
                        <a:effectLst/>
                      </a:endParaRPr>
                    </a:p>
                  </a:txBody>
                  <a:tcPr marL="11722" marR="11722" marT="8792" marB="8792"/>
                </a:tc>
                <a:tc>
                  <a:txBody>
                    <a:bodyPr/>
                    <a:lstStyle/>
                    <a:p>
                      <a:pPr algn="l" fontAlgn="t"/>
                      <a:r>
                        <a:rPr lang="en-US" sz="800" b="1" kern="1200">
                          <a:solidFill>
                            <a:schemeClr val="tx1"/>
                          </a:solidFill>
                          <a:effectLst/>
                        </a:rPr>
                        <a:t>None</a:t>
                      </a:r>
                      <a:r>
                        <a:rPr lang="en-US" sz="800" kern="1200">
                          <a:solidFill>
                            <a:schemeClr val="tx1"/>
                          </a:solidFill>
                          <a:effectLst/>
                        </a:rPr>
                        <a:t>. No access is allowed.</a:t>
                      </a:r>
                      <a:endParaRPr lang="en-US" sz="800" kern="1200">
                        <a:solidFill>
                          <a:schemeClr val="tx1"/>
                        </a:solidFill>
                        <a:effectLst/>
                        <a:latin typeface="+mn-lt"/>
                        <a:ea typeface="+mn-ea"/>
                        <a:cs typeface="+mn-cs"/>
                      </a:endParaRPr>
                    </a:p>
                  </a:txBody>
                  <a:tcPr marL="11722" marR="11722" marT="8792" marB="8792"/>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4916413" y="1512283"/>
            <a:ext cx="85725" cy="85725"/>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4940618" y="2230359"/>
            <a:ext cx="85725" cy="85725"/>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4948686" y="2908098"/>
            <a:ext cx="85725" cy="85725"/>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4956757" y="3593895"/>
            <a:ext cx="85725" cy="85725"/>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4964823" y="4489462"/>
            <a:ext cx="85725" cy="85725"/>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nvGraphicFramePr>
        <p:xfrm>
          <a:off x="4792266" y="1290869"/>
          <a:ext cx="4114800" cy="150621"/>
        </p:xfrm>
        <a:graphic>
          <a:graphicData uri="http://schemas.openxmlformats.org/drawingml/2006/table">
            <a:tbl>
              <a:tblPr>
                <a:tableStyleId>{72833802-FEF1-4C79-8D5D-14CF1EAF98D9}</a:tableStyleId>
              </a:tblPr>
              <a:tblGrid>
                <a:gridCol w="521414">
                  <a:extLst>
                    <a:ext uri="{9D8B030D-6E8A-4147-A177-3AD203B41FA5}">
                      <a16:colId xmlns:a16="http://schemas.microsoft.com/office/drawing/2014/main" val="3350531773"/>
                    </a:ext>
                  </a:extLst>
                </a:gridCol>
                <a:gridCol w="3593386">
                  <a:extLst>
                    <a:ext uri="{9D8B030D-6E8A-4147-A177-3AD203B41FA5}">
                      <a16:colId xmlns:a16="http://schemas.microsoft.com/office/drawing/2014/main" val="3770368278"/>
                    </a:ext>
                  </a:extLst>
                </a:gridCol>
              </a:tblGrid>
              <a:tr h="150621">
                <a:tc>
                  <a:txBody>
                    <a:bodyPr/>
                    <a:lstStyle/>
                    <a:p>
                      <a:pPr algn="l" fontAlgn="b"/>
                      <a:r>
                        <a:rPr lang="en-US" sz="800">
                          <a:solidFill>
                            <a:schemeClr val="bg1"/>
                          </a:solidFill>
                          <a:effectLst/>
                        </a:rPr>
                        <a:t>Access</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1574223022"/>
                  </a:ext>
                </a:extLst>
              </a:tr>
            </a:tbl>
          </a:graphicData>
        </a:graphic>
      </p:graphicFrame>
    </p:spTree>
    <p:extLst>
      <p:ext uri="{BB962C8B-B14F-4D97-AF65-F5344CB8AC3E}">
        <p14:creationId xmlns:p14="http://schemas.microsoft.com/office/powerpoint/2010/main" val="146532034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F8BD7C-8C0A-40B6-887D-1E86CBCFB29F}"/>
              </a:ext>
            </a:extLst>
          </p:cNvPr>
          <p:cNvGrpSpPr/>
          <p:nvPr/>
        </p:nvGrpSpPr>
        <p:grpSpPr>
          <a:xfrm>
            <a:off x="1" y="366"/>
            <a:ext cx="6723186" cy="805624"/>
            <a:chOff x="-165100" y="-63500"/>
            <a:chExt cx="9144000" cy="1457750"/>
          </a:xfrm>
          <a:solidFill>
            <a:schemeClr val="bg1">
              <a:lumMod val="85000"/>
            </a:schemeClr>
          </a:solidFill>
        </p:grpSpPr>
        <p:sp>
          <p:nvSpPr>
            <p:cNvPr id="5" name="Freeform: Shape 4">
              <a:extLst>
                <a:ext uri="{FF2B5EF4-FFF2-40B4-BE49-F238E27FC236}">
                  <a16:creationId xmlns:a16="http://schemas.microsoft.com/office/drawing/2014/main" id="{C36D3EC3-0C7D-4ED1-88BE-1C0F38A960A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C7F0FE88-4CE7-4B7F-97BA-6CC093CCCFDE}"/>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BC68F35-E015-4C01-9C98-B5DCE5A26DFE}"/>
              </a:ext>
            </a:extLst>
          </p:cNvPr>
          <p:cNvGrpSpPr/>
          <p:nvPr/>
        </p:nvGrpSpPr>
        <p:grpSpPr>
          <a:xfrm>
            <a:off x="1" y="-89956"/>
            <a:ext cx="6601796" cy="770531"/>
            <a:chOff x="0" y="0"/>
            <a:chExt cx="8978900" cy="1394250"/>
          </a:xfrm>
        </p:grpSpPr>
        <p:sp>
          <p:nvSpPr>
            <p:cNvPr id="9" name="Freeform: Shape 8">
              <a:extLst>
                <a:ext uri="{FF2B5EF4-FFF2-40B4-BE49-F238E27FC236}">
                  <a16:creationId xmlns:a16="http://schemas.microsoft.com/office/drawing/2014/main" id="{FE246E70-EFCE-4172-B986-746340CA3783}"/>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C33F6D-E641-450E-9237-222FD9B3A4D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440055" y="87560"/>
            <a:ext cx="8263890" cy="415499"/>
          </a:xfrm>
        </p:spPr>
        <p:txBody>
          <a:bodyPr/>
          <a:lstStyle/>
          <a:p>
            <a:r>
              <a:rPr lang="en-US"/>
              <a:t>Field level security</a:t>
            </a:r>
          </a:p>
        </p:txBody>
      </p:sp>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16272" y="1040014"/>
            <a:ext cx="8263890" cy="3962623"/>
          </a:xfrm>
        </p:spPr>
        <p:txBody>
          <a:bodyPr/>
          <a:lstStyle/>
          <a:p>
            <a:pPr marL="342900" indent="-342900">
              <a:spcBef>
                <a:spcPts val="450"/>
              </a:spcBef>
              <a:buFont typeface="Arial" panose="020B0604020202020204" pitchFamily="34" charset="0"/>
              <a:buChar char="•"/>
            </a:pPr>
            <a:r>
              <a:rPr lang="en-US" sz="1350"/>
              <a:t>Control access to sensitive data</a:t>
            </a:r>
          </a:p>
          <a:p>
            <a:pPr marL="342900" indent="-342900">
              <a:spcBef>
                <a:spcPts val="450"/>
              </a:spcBef>
              <a:buFont typeface="Arial" panose="020B0604020202020204" pitchFamily="34" charset="0"/>
              <a:buChar char="•"/>
            </a:pPr>
            <a:r>
              <a:rPr lang="en-US" sz="1350"/>
              <a:t>Can be used in:</a:t>
            </a:r>
          </a:p>
          <a:p>
            <a:pPr marL="514350" lvl="1" indent="-342900">
              <a:spcBef>
                <a:spcPts val="450"/>
              </a:spcBef>
              <a:buFont typeface="Arial" panose="020B0604020202020204" pitchFamily="34" charset="0"/>
              <a:buChar char="•"/>
            </a:pPr>
            <a:r>
              <a:rPr lang="en-US" sz="1050"/>
              <a:t>Client applications – Web, mobile, Microsoft Dynamics for Outlook</a:t>
            </a:r>
          </a:p>
          <a:p>
            <a:pPr marL="514350" lvl="1" indent="-342900">
              <a:spcBef>
                <a:spcPts val="450"/>
              </a:spcBef>
              <a:buFont typeface="Arial" panose="020B0604020202020204" pitchFamily="34" charset="0"/>
              <a:buChar char="•"/>
            </a:pPr>
            <a:r>
              <a:rPr lang="en-US" sz="1050"/>
              <a:t>Web service calls – plugins, workflow, custom code</a:t>
            </a:r>
          </a:p>
          <a:p>
            <a:pPr marL="514350" lvl="1" indent="-342900">
              <a:spcBef>
                <a:spcPts val="450"/>
              </a:spcBef>
              <a:buFont typeface="Arial" panose="020B0604020202020204" pitchFamily="34" charset="0"/>
              <a:buChar char="•"/>
            </a:pPr>
            <a:r>
              <a:rPr lang="en-US" sz="1050"/>
              <a:t>Reporting (via Filtered views)</a:t>
            </a:r>
          </a:p>
          <a:p>
            <a:pPr marL="342900" indent="-342900">
              <a:spcBef>
                <a:spcPts val="450"/>
              </a:spcBef>
              <a:buFont typeface="Arial" panose="020B0604020202020204" pitchFamily="34" charset="0"/>
              <a:buChar char="•"/>
            </a:pPr>
            <a:r>
              <a:rPr lang="en-US" sz="1350"/>
              <a:t>Enforce by security profile for:</a:t>
            </a:r>
          </a:p>
          <a:p>
            <a:pPr marL="514350" lvl="1" indent="-342900">
              <a:spcBef>
                <a:spcPts val="450"/>
              </a:spcBef>
              <a:buFont typeface="Arial" panose="020B0604020202020204" pitchFamily="34" charset="0"/>
              <a:buChar char="•"/>
            </a:pPr>
            <a:r>
              <a:rPr lang="en-US" sz="1050"/>
              <a:t>Users and Teams</a:t>
            </a:r>
          </a:p>
          <a:p>
            <a:pPr marL="342900" indent="-342900">
              <a:spcBef>
                <a:spcPts val="450"/>
              </a:spcBef>
              <a:buFont typeface="Arial" panose="020B0604020202020204" pitchFamily="34" charset="0"/>
              <a:buChar char="•"/>
            </a:pPr>
            <a:r>
              <a:rPr lang="en-US" sz="1350"/>
              <a:t>Permission Scope:</a:t>
            </a:r>
          </a:p>
          <a:p>
            <a:pPr marL="514350" lvl="1" indent="-342900">
              <a:spcBef>
                <a:spcPts val="450"/>
              </a:spcBef>
              <a:buFont typeface="Arial" panose="020B0604020202020204" pitchFamily="34" charset="0"/>
              <a:buChar char="•"/>
            </a:pPr>
            <a:r>
              <a:rPr lang="en-US" sz="1050"/>
              <a:t>Read</a:t>
            </a:r>
          </a:p>
          <a:p>
            <a:pPr marL="514350" lvl="1" indent="-342900">
              <a:spcBef>
                <a:spcPts val="450"/>
              </a:spcBef>
              <a:buFont typeface="Arial" panose="020B0604020202020204" pitchFamily="34" charset="0"/>
              <a:buChar char="•"/>
            </a:pPr>
            <a:r>
              <a:rPr lang="en-US" sz="1050"/>
              <a:t>Create</a:t>
            </a:r>
          </a:p>
          <a:p>
            <a:pPr marL="514350" lvl="1" indent="-342900">
              <a:spcBef>
                <a:spcPts val="450"/>
              </a:spcBef>
              <a:buFont typeface="Arial" panose="020B0604020202020204" pitchFamily="34" charset="0"/>
              <a:buChar char="•"/>
            </a:pPr>
            <a:r>
              <a:rPr lang="en-US" sz="1050"/>
              <a:t>Update</a:t>
            </a:r>
          </a:p>
          <a:p>
            <a:pPr marL="342900" indent="-342900">
              <a:spcBef>
                <a:spcPts val="450"/>
              </a:spcBef>
              <a:buFont typeface="Arial" panose="020B0604020202020204" pitchFamily="34" charset="0"/>
              <a:buChar char="•"/>
            </a:pPr>
            <a:r>
              <a:rPr lang="en-US" sz="1350"/>
              <a:t>Exceptions (do not support FLS)</a:t>
            </a:r>
          </a:p>
          <a:p>
            <a:pPr marL="514350" lvl="1" indent="-342900">
              <a:spcBef>
                <a:spcPts val="450"/>
              </a:spcBef>
              <a:buFont typeface="Arial" panose="020B0604020202020204" pitchFamily="34" charset="0"/>
              <a:buChar char="•"/>
            </a:pPr>
            <a:r>
              <a:rPr lang="en-US" sz="1050"/>
              <a:t>Identifiers – </a:t>
            </a:r>
            <a:r>
              <a:rPr lang="en-US" sz="1050" err="1"/>
              <a:t>ownerId</a:t>
            </a:r>
            <a:r>
              <a:rPr lang="en-US" sz="1050"/>
              <a:t>, </a:t>
            </a:r>
            <a:r>
              <a:rPr lang="en-US" sz="1050" err="1"/>
              <a:t>contactId</a:t>
            </a:r>
            <a:r>
              <a:rPr lang="en-US" sz="1050"/>
              <a:t>, </a:t>
            </a:r>
            <a:r>
              <a:rPr lang="en-US" sz="1050" err="1"/>
              <a:t>accountId</a:t>
            </a:r>
            <a:r>
              <a:rPr lang="en-US" sz="1050"/>
              <a:t>, </a:t>
            </a:r>
            <a:r>
              <a:rPr lang="en-US" sz="1050" err="1"/>
              <a:t>etc</a:t>
            </a:r>
            <a:endParaRPr lang="en-US" sz="1050"/>
          </a:p>
          <a:p>
            <a:pPr marL="514350" lvl="1" indent="-342900">
              <a:spcBef>
                <a:spcPts val="450"/>
              </a:spcBef>
              <a:buFont typeface="Arial" panose="020B0604020202020204" pitchFamily="34" charset="0"/>
              <a:buChar char="•"/>
            </a:pPr>
            <a:r>
              <a:rPr lang="en-US" sz="1050"/>
              <a:t>Security principal fields – </a:t>
            </a:r>
            <a:r>
              <a:rPr lang="en-US" sz="1050" err="1"/>
              <a:t>createdBy</a:t>
            </a:r>
            <a:r>
              <a:rPr lang="en-US" sz="1050"/>
              <a:t>, </a:t>
            </a:r>
            <a:r>
              <a:rPr lang="en-US" sz="1050" err="1"/>
              <a:t>modifiedBy</a:t>
            </a:r>
            <a:r>
              <a:rPr lang="en-US" sz="1050"/>
              <a:t>, Owning Team/User</a:t>
            </a:r>
          </a:p>
          <a:p>
            <a:pPr marL="514350" lvl="1" indent="-342900">
              <a:spcBef>
                <a:spcPts val="450"/>
              </a:spcBef>
              <a:buFont typeface="Arial" panose="020B0604020202020204" pitchFamily="34" charset="0"/>
              <a:buChar char="•"/>
            </a:pPr>
            <a:r>
              <a:rPr lang="en-US" sz="1050"/>
              <a:t>Timestamp</a:t>
            </a:r>
          </a:p>
          <a:p>
            <a:pPr marL="514350" lvl="1" indent="-342900">
              <a:spcBef>
                <a:spcPts val="450"/>
              </a:spcBef>
              <a:buFont typeface="Arial" panose="020B0604020202020204" pitchFamily="34" charset="0"/>
              <a:buChar char="•"/>
            </a:pPr>
            <a:r>
              <a:rPr lang="en-US" sz="105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a:stretch>
            <a:fillRect/>
          </a:stretch>
        </p:blipFill>
        <p:spPr>
          <a:xfrm>
            <a:off x="5055365" y="1468120"/>
            <a:ext cx="4426577" cy="2915920"/>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4897120" y="1342944"/>
            <a:ext cx="4943784" cy="30134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Shape 83">
            <a:extLst>
              <a:ext uri="{FF2B5EF4-FFF2-40B4-BE49-F238E27FC236}">
                <a16:creationId xmlns:a16="http://schemas.microsoft.com/office/drawing/2014/main" id="{436759A4-CE1C-444D-90AB-9D496583F335}"/>
              </a:ext>
            </a:extLst>
          </p:cNvPr>
          <p:cNvSpPr/>
          <p:nvPr/>
        </p:nvSpPr>
        <p:spPr bwMode="auto">
          <a:xfrm>
            <a:off x="3896360" y="1249680"/>
            <a:ext cx="5247639" cy="3893455"/>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86" name="Freeform: Shape 85">
            <a:extLst>
              <a:ext uri="{FF2B5EF4-FFF2-40B4-BE49-F238E27FC236}">
                <a16:creationId xmlns:a16="http://schemas.microsoft.com/office/drawing/2014/main" id="{ED820489-1C76-4B7E-A5CE-33829CA042D1}"/>
              </a:ext>
            </a:extLst>
          </p:cNvPr>
          <p:cNvSpPr/>
          <p:nvPr/>
        </p:nvSpPr>
        <p:spPr bwMode="auto">
          <a:xfrm>
            <a:off x="3693160" y="1086450"/>
            <a:ext cx="5450839" cy="4056685"/>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F35DA791-C4E7-4273-8DF6-BBCB99AA94DE}"/>
              </a:ext>
            </a:extLst>
          </p:cNvPr>
          <p:cNvGrpSpPr/>
          <p:nvPr/>
        </p:nvGrpSpPr>
        <p:grpSpPr>
          <a:xfrm>
            <a:off x="1" y="366"/>
            <a:ext cx="6723186" cy="805624"/>
            <a:chOff x="-165100" y="-63500"/>
            <a:chExt cx="9144000" cy="1457750"/>
          </a:xfrm>
          <a:solidFill>
            <a:schemeClr val="bg1">
              <a:lumMod val="85000"/>
            </a:schemeClr>
          </a:solidFill>
        </p:grpSpPr>
        <p:sp>
          <p:nvSpPr>
            <p:cNvPr id="88" name="Freeform: Shape 87">
              <a:extLst>
                <a:ext uri="{FF2B5EF4-FFF2-40B4-BE49-F238E27FC236}">
                  <a16:creationId xmlns:a16="http://schemas.microsoft.com/office/drawing/2014/main" id="{34E41B75-1422-4924-88AE-F9B829AC349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CDD6CB90-64AA-403C-85A5-F78DC7EF6702}"/>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6E71F931-773F-4275-B785-43316CCBAEA1}"/>
              </a:ext>
            </a:extLst>
          </p:cNvPr>
          <p:cNvGrpSpPr/>
          <p:nvPr/>
        </p:nvGrpSpPr>
        <p:grpSpPr>
          <a:xfrm>
            <a:off x="1" y="-90899"/>
            <a:ext cx="6601796" cy="770531"/>
            <a:chOff x="0" y="0"/>
            <a:chExt cx="8978900" cy="1394250"/>
          </a:xfrm>
        </p:grpSpPr>
        <p:sp>
          <p:nvSpPr>
            <p:cNvPr id="92" name="Freeform: Shape 91">
              <a:extLst>
                <a:ext uri="{FF2B5EF4-FFF2-40B4-BE49-F238E27FC236}">
                  <a16:creationId xmlns:a16="http://schemas.microsoft.com/office/drawing/2014/main" id="{C0A4B9E0-585B-45CB-8CBB-621A03303126}"/>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BB9AC548-7748-4440-A42E-365E11ED6FD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3" name="Title 2"/>
          <p:cNvSpPr>
            <a:spLocks noGrp="1"/>
          </p:cNvSpPr>
          <p:nvPr>
            <p:ph type="title"/>
          </p:nvPr>
        </p:nvSpPr>
        <p:spPr/>
        <p:txBody>
          <a:bodyPr/>
          <a:lstStyle/>
          <a:p>
            <a:r>
              <a:rPr lang="en-GB"/>
              <a:t>Security Hierarchies</a:t>
            </a:r>
          </a:p>
        </p:txBody>
      </p:sp>
      <p:sp>
        <p:nvSpPr>
          <p:cNvPr id="2" name="Text Placeholder 1"/>
          <p:cNvSpPr>
            <a:spLocks noGrp="1"/>
          </p:cNvSpPr>
          <p:nvPr>
            <p:ph sz="half" idx="1"/>
          </p:nvPr>
        </p:nvSpPr>
        <p:spPr>
          <a:xfrm>
            <a:off x="218608" y="1134745"/>
            <a:ext cx="4507523" cy="3930860"/>
          </a:xfrm>
        </p:spPr>
        <p:txBody>
          <a:bodyPr>
            <a:noAutofit/>
          </a:bodyPr>
          <a:lstStyle/>
          <a:p>
            <a:pPr>
              <a:spcBef>
                <a:spcPts val="450"/>
              </a:spcBef>
              <a:spcAft>
                <a:spcPts val="450"/>
              </a:spcAft>
            </a:pPr>
            <a:r>
              <a:rPr lang="en-GB" sz="1500"/>
              <a:t>2 Types of hierarchies</a:t>
            </a:r>
          </a:p>
          <a:p>
            <a:pPr lvl="1">
              <a:spcBef>
                <a:spcPts val="450"/>
              </a:spcBef>
              <a:spcAft>
                <a:spcPts val="450"/>
              </a:spcAft>
            </a:pPr>
            <a:r>
              <a:rPr lang="en-GB" sz="1350"/>
              <a:t>Manager Hierarchies</a:t>
            </a:r>
          </a:p>
          <a:p>
            <a:pPr lvl="1">
              <a:spcBef>
                <a:spcPts val="450"/>
              </a:spcBef>
              <a:spcAft>
                <a:spcPts val="450"/>
              </a:spcAft>
            </a:pPr>
            <a:r>
              <a:rPr lang="en-GB" sz="1350"/>
              <a:t>Position Hierarchies</a:t>
            </a:r>
          </a:p>
          <a:p>
            <a:pPr>
              <a:spcBef>
                <a:spcPts val="450"/>
              </a:spcBef>
              <a:spcAft>
                <a:spcPts val="450"/>
              </a:spcAft>
            </a:pPr>
            <a:r>
              <a:rPr lang="en-GB" sz="1500"/>
              <a:t>Automatically roll up privileges to managers</a:t>
            </a:r>
          </a:p>
          <a:p>
            <a:pPr>
              <a:spcBef>
                <a:spcPts val="450"/>
              </a:spcBef>
              <a:spcAft>
                <a:spcPts val="450"/>
              </a:spcAft>
            </a:pPr>
            <a:r>
              <a:rPr lang="en-GB" sz="1500"/>
              <a:t>Inherit privileges through multiple levels (configurable)</a:t>
            </a:r>
          </a:p>
          <a:p>
            <a:pPr>
              <a:spcBef>
                <a:spcPts val="450"/>
              </a:spcBef>
              <a:spcAft>
                <a:spcPts val="450"/>
              </a:spcAft>
            </a:pPr>
            <a:r>
              <a:rPr lang="en-GB" sz="1500"/>
              <a:t>Direct Manager:</a:t>
            </a:r>
          </a:p>
          <a:p>
            <a:pPr lvl="1">
              <a:spcBef>
                <a:spcPts val="450"/>
              </a:spcBef>
              <a:spcAft>
                <a:spcPts val="450"/>
              </a:spcAft>
            </a:pPr>
            <a:r>
              <a:rPr lang="en-GB" sz="1500"/>
              <a:t>Read and Interact</a:t>
            </a:r>
          </a:p>
          <a:p>
            <a:pPr>
              <a:spcBef>
                <a:spcPts val="450"/>
              </a:spcBef>
              <a:spcAft>
                <a:spcPts val="450"/>
              </a:spcAft>
            </a:pPr>
            <a:r>
              <a:rPr lang="en-GB" sz="1500"/>
              <a:t>2</a:t>
            </a:r>
            <a:r>
              <a:rPr lang="en-GB" sz="1500" baseline="30000"/>
              <a:t>nd</a:t>
            </a:r>
            <a:r>
              <a:rPr lang="en-GB" sz="1500"/>
              <a:t> level manager:</a:t>
            </a:r>
          </a:p>
          <a:p>
            <a:pPr lvl="1">
              <a:spcBef>
                <a:spcPts val="450"/>
              </a:spcBef>
              <a:spcAft>
                <a:spcPts val="450"/>
              </a:spcAft>
            </a:pPr>
            <a:r>
              <a:rPr lang="en-GB" sz="1500"/>
              <a:t>Read only</a:t>
            </a:r>
          </a:p>
          <a:p>
            <a:pPr>
              <a:spcBef>
                <a:spcPts val="450"/>
              </a:spcBef>
              <a:spcAft>
                <a:spcPts val="450"/>
              </a:spcAft>
            </a:pPr>
            <a:r>
              <a:rPr lang="en-GB" sz="1500"/>
              <a:t>No need for customization to automate</a:t>
            </a:r>
          </a:p>
        </p:txBody>
      </p:sp>
      <p:pic>
        <p:nvPicPr>
          <p:cNvPr id="4" name="Picture 3"/>
          <p:cNvPicPr>
            <a:picLocks noChangeAspect="1"/>
          </p:cNvPicPr>
          <p:nvPr/>
        </p:nvPicPr>
        <p:blipFill>
          <a:blip r:embed="rId3"/>
          <a:stretch>
            <a:fillRect/>
          </a:stretch>
        </p:blipFill>
        <p:spPr>
          <a:xfrm>
            <a:off x="6654801" y="1109713"/>
            <a:ext cx="192760" cy="364382"/>
          </a:xfrm>
          <a:prstGeom prst="rect">
            <a:avLst/>
          </a:prstGeom>
        </p:spPr>
      </p:pic>
      <p:sp>
        <p:nvSpPr>
          <p:cNvPr id="5" name="TextBox 4"/>
          <p:cNvSpPr txBox="1"/>
          <p:nvPr/>
        </p:nvSpPr>
        <p:spPr>
          <a:xfrm>
            <a:off x="6218391" y="1134746"/>
            <a:ext cx="532790"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CEO</a:t>
            </a:r>
          </a:p>
        </p:txBody>
      </p:sp>
      <p:pic>
        <p:nvPicPr>
          <p:cNvPr id="6" name="Picture 5"/>
          <p:cNvPicPr>
            <a:picLocks noChangeAspect="1"/>
          </p:cNvPicPr>
          <p:nvPr/>
        </p:nvPicPr>
        <p:blipFill>
          <a:blip r:embed="rId3"/>
          <a:stretch>
            <a:fillRect/>
          </a:stretch>
        </p:blipFill>
        <p:spPr>
          <a:xfrm>
            <a:off x="6654801" y="1880153"/>
            <a:ext cx="192760" cy="364382"/>
          </a:xfrm>
          <a:prstGeom prst="rect">
            <a:avLst/>
          </a:prstGeom>
        </p:spPr>
      </p:pic>
      <p:sp>
        <p:nvSpPr>
          <p:cNvPr id="7" name="TextBox 6"/>
          <p:cNvSpPr txBox="1"/>
          <p:nvPr/>
        </p:nvSpPr>
        <p:spPr>
          <a:xfrm>
            <a:off x="5975536" y="1905185"/>
            <a:ext cx="775646"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Director</a:t>
            </a:r>
          </a:p>
        </p:txBody>
      </p:sp>
      <p:pic>
        <p:nvPicPr>
          <p:cNvPr id="8" name="Picture 7"/>
          <p:cNvPicPr>
            <a:picLocks noChangeAspect="1"/>
          </p:cNvPicPr>
          <p:nvPr/>
        </p:nvPicPr>
        <p:blipFill>
          <a:blip r:embed="rId3"/>
          <a:stretch>
            <a:fillRect/>
          </a:stretch>
        </p:blipFill>
        <p:spPr>
          <a:xfrm>
            <a:off x="5400363" y="2904051"/>
            <a:ext cx="192760" cy="364382"/>
          </a:xfrm>
          <a:prstGeom prst="rect">
            <a:avLst/>
          </a:prstGeom>
        </p:spPr>
      </p:pic>
      <p:sp>
        <p:nvSpPr>
          <p:cNvPr id="9" name="TextBox 8"/>
          <p:cNvSpPr txBox="1"/>
          <p:nvPr/>
        </p:nvSpPr>
        <p:spPr>
          <a:xfrm>
            <a:off x="4756160" y="2930693"/>
            <a:ext cx="775646"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Manager</a:t>
            </a:r>
          </a:p>
        </p:txBody>
      </p:sp>
      <p:pic>
        <p:nvPicPr>
          <p:cNvPr id="10" name="Picture 9"/>
          <p:cNvPicPr>
            <a:picLocks noChangeAspect="1"/>
          </p:cNvPicPr>
          <p:nvPr/>
        </p:nvPicPr>
        <p:blipFill>
          <a:blip r:embed="rId3"/>
          <a:stretch>
            <a:fillRect/>
          </a:stretch>
        </p:blipFill>
        <p:spPr>
          <a:xfrm>
            <a:off x="4891386" y="3911469"/>
            <a:ext cx="192760" cy="364382"/>
          </a:xfrm>
          <a:prstGeom prst="rect">
            <a:avLst/>
          </a:prstGeom>
        </p:spPr>
      </p:pic>
      <p:sp>
        <p:nvSpPr>
          <p:cNvPr id="11" name="TextBox 10"/>
          <p:cNvSpPr txBox="1"/>
          <p:nvPr/>
        </p:nvSpPr>
        <p:spPr>
          <a:xfrm>
            <a:off x="4097367" y="3936501"/>
            <a:ext cx="890400"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Salesperson</a:t>
            </a:r>
          </a:p>
        </p:txBody>
      </p:sp>
      <p:cxnSp>
        <p:nvCxnSpPr>
          <p:cNvPr id="12" name="Straight Arrow Connector 11"/>
          <p:cNvCxnSpPr>
            <a:stCxn id="4" idx="2"/>
            <a:endCxn id="6" idx="0"/>
          </p:cNvCxnSpPr>
          <p:nvPr/>
        </p:nvCxnSpPr>
        <p:spPr>
          <a:xfrm>
            <a:off x="6751181" y="1474096"/>
            <a:ext cx="0" cy="4060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a:off x="5554452" y="2279606"/>
            <a:ext cx="1108272" cy="550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8" idx="2"/>
          </p:cNvCxnSpPr>
          <p:nvPr/>
        </p:nvCxnSpPr>
        <p:spPr>
          <a:xfrm flipH="1">
            <a:off x="4976986" y="3268433"/>
            <a:ext cx="519758" cy="5759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60781" y="1494933"/>
            <a:ext cx="953564" cy="319072"/>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Manager Of</a:t>
            </a:r>
          </a:p>
        </p:txBody>
      </p:sp>
      <p:sp>
        <p:nvSpPr>
          <p:cNvPr id="16" name="TextBox 15"/>
          <p:cNvSpPr txBox="1"/>
          <p:nvPr/>
        </p:nvSpPr>
        <p:spPr>
          <a:xfrm>
            <a:off x="5298636" y="2245740"/>
            <a:ext cx="953564" cy="319072"/>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Manager Of</a:t>
            </a:r>
          </a:p>
        </p:txBody>
      </p:sp>
      <p:pic>
        <p:nvPicPr>
          <p:cNvPr id="18" name="Picture 17"/>
          <p:cNvPicPr>
            <a:picLocks noChangeAspect="1"/>
          </p:cNvPicPr>
          <p:nvPr/>
        </p:nvPicPr>
        <p:blipFill>
          <a:blip r:embed="rId3"/>
          <a:stretch>
            <a:fillRect/>
          </a:stretch>
        </p:blipFill>
        <p:spPr>
          <a:xfrm>
            <a:off x="5928402" y="3912470"/>
            <a:ext cx="192760" cy="364382"/>
          </a:xfrm>
          <a:prstGeom prst="rect">
            <a:avLst/>
          </a:prstGeom>
        </p:spPr>
      </p:pic>
      <p:sp>
        <p:nvSpPr>
          <p:cNvPr id="19" name="TextBox 18"/>
          <p:cNvSpPr txBox="1"/>
          <p:nvPr/>
        </p:nvSpPr>
        <p:spPr>
          <a:xfrm>
            <a:off x="5953948" y="3924986"/>
            <a:ext cx="890400"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Salesperson</a:t>
            </a:r>
          </a:p>
        </p:txBody>
      </p:sp>
      <p:cxnSp>
        <p:nvCxnSpPr>
          <p:cNvPr id="20" name="Straight Arrow Connector 19"/>
          <p:cNvCxnSpPr>
            <a:cxnSpLocks/>
            <a:stCxn id="8" idx="2"/>
          </p:cNvCxnSpPr>
          <p:nvPr/>
        </p:nvCxnSpPr>
        <p:spPr>
          <a:xfrm>
            <a:off x="5496743" y="3268433"/>
            <a:ext cx="506739" cy="5867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6814345" y="2275228"/>
            <a:ext cx="1214312" cy="556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54845" y="2250220"/>
            <a:ext cx="953564" cy="319072"/>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Manager Of</a:t>
            </a:r>
          </a:p>
        </p:txBody>
      </p:sp>
      <p:pic>
        <p:nvPicPr>
          <p:cNvPr id="37" name="Picture 36"/>
          <p:cNvPicPr>
            <a:picLocks noChangeAspect="1"/>
          </p:cNvPicPr>
          <p:nvPr/>
        </p:nvPicPr>
        <p:blipFill>
          <a:blip r:embed="rId4"/>
          <a:stretch>
            <a:fillRect/>
          </a:stretch>
        </p:blipFill>
        <p:spPr>
          <a:xfrm>
            <a:off x="4892427" y="4609393"/>
            <a:ext cx="334547" cy="330400"/>
          </a:xfrm>
          <a:prstGeom prst="rect">
            <a:avLst/>
          </a:prstGeom>
        </p:spPr>
      </p:pic>
      <p:pic>
        <p:nvPicPr>
          <p:cNvPr id="38" name="Picture 37"/>
          <p:cNvPicPr>
            <a:picLocks noChangeAspect="1"/>
          </p:cNvPicPr>
          <p:nvPr/>
        </p:nvPicPr>
        <p:blipFill>
          <a:blip r:embed="rId4"/>
          <a:stretch>
            <a:fillRect/>
          </a:stretch>
        </p:blipFill>
        <p:spPr>
          <a:xfrm>
            <a:off x="5580774" y="4527901"/>
            <a:ext cx="334547" cy="330400"/>
          </a:xfrm>
          <a:prstGeom prst="rect">
            <a:avLst/>
          </a:prstGeom>
        </p:spPr>
      </p:pic>
      <p:pic>
        <p:nvPicPr>
          <p:cNvPr id="39" name="Picture 38"/>
          <p:cNvPicPr>
            <a:picLocks noChangeAspect="1"/>
          </p:cNvPicPr>
          <p:nvPr/>
        </p:nvPicPr>
        <p:blipFill>
          <a:blip r:embed="rId4"/>
          <a:stretch>
            <a:fillRect/>
          </a:stretch>
        </p:blipFill>
        <p:spPr>
          <a:xfrm>
            <a:off x="5251215" y="4710630"/>
            <a:ext cx="334547" cy="330400"/>
          </a:xfrm>
          <a:prstGeom prst="rect">
            <a:avLst/>
          </a:prstGeom>
        </p:spPr>
      </p:pic>
      <p:pic>
        <p:nvPicPr>
          <p:cNvPr id="40" name="Picture 39"/>
          <p:cNvPicPr>
            <a:picLocks noChangeAspect="1"/>
          </p:cNvPicPr>
          <p:nvPr/>
        </p:nvPicPr>
        <p:blipFill>
          <a:blip r:embed="rId4"/>
          <a:stretch>
            <a:fillRect/>
          </a:stretch>
        </p:blipFill>
        <p:spPr>
          <a:xfrm>
            <a:off x="5988253" y="4530972"/>
            <a:ext cx="334547" cy="330400"/>
          </a:xfrm>
          <a:prstGeom prst="rect">
            <a:avLst/>
          </a:prstGeom>
        </p:spPr>
      </p:pic>
      <p:pic>
        <p:nvPicPr>
          <p:cNvPr id="41" name="Picture 40"/>
          <p:cNvPicPr>
            <a:picLocks noChangeAspect="1"/>
          </p:cNvPicPr>
          <p:nvPr/>
        </p:nvPicPr>
        <p:blipFill>
          <a:blip r:embed="rId4"/>
          <a:stretch>
            <a:fillRect/>
          </a:stretch>
        </p:blipFill>
        <p:spPr>
          <a:xfrm>
            <a:off x="6262318" y="4708461"/>
            <a:ext cx="334547" cy="330400"/>
          </a:xfrm>
          <a:prstGeom prst="rect">
            <a:avLst/>
          </a:prstGeom>
        </p:spPr>
      </p:pic>
      <p:pic>
        <p:nvPicPr>
          <p:cNvPr id="42" name="Picture 41"/>
          <p:cNvPicPr>
            <a:picLocks noChangeAspect="1"/>
          </p:cNvPicPr>
          <p:nvPr/>
        </p:nvPicPr>
        <p:blipFill>
          <a:blip r:embed="rId4"/>
          <a:stretch>
            <a:fillRect/>
          </a:stretch>
        </p:blipFill>
        <p:spPr>
          <a:xfrm>
            <a:off x="6600786" y="4527901"/>
            <a:ext cx="334547" cy="330400"/>
          </a:xfrm>
          <a:prstGeom prst="rect">
            <a:avLst/>
          </a:prstGeom>
        </p:spPr>
      </p:pic>
      <p:pic>
        <p:nvPicPr>
          <p:cNvPr id="43" name="Picture 42"/>
          <p:cNvPicPr>
            <a:picLocks noChangeAspect="1"/>
          </p:cNvPicPr>
          <p:nvPr/>
        </p:nvPicPr>
        <p:blipFill>
          <a:blip r:embed="rId4"/>
          <a:stretch>
            <a:fillRect/>
          </a:stretch>
        </p:blipFill>
        <p:spPr>
          <a:xfrm>
            <a:off x="5913238" y="4505771"/>
            <a:ext cx="334547" cy="330400"/>
          </a:xfrm>
          <a:prstGeom prst="rect">
            <a:avLst/>
          </a:prstGeom>
        </p:spPr>
      </p:pic>
      <p:pic>
        <p:nvPicPr>
          <p:cNvPr id="44" name="Picture 43"/>
          <p:cNvPicPr>
            <a:picLocks noChangeAspect="1"/>
          </p:cNvPicPr>
          <p:nvPr/>
        </p:nvPicPr>
        <p:blipFill>
          <a:blip r:embed="rId4"/>
          <a:stretch>
            <a:fillRect/>
          </a:stretch>
        </p:blipFill>
        <p:spPr>
          <a:xfrm>
            <a:off x="7487835" y="4543261"/>
            <a:ext cx="334547" cy="330400"/>
          </a:xfrm>
          <a:prstGeom prst="rect">
            <a:avLst/>
          </a:prstGeom>
        </p:spPr>
      </p:pic>
      <p:pic>
        <p:nvPicPr>
          <p:cNvPr id="45" name="Picture 44"/>
          <p:cNvPicPr>
            <a:picLocks noChangeAspect="1"/>
          </p:cNvPicPr>
          <p:nvPr/>
        </p:nvPicPr>
        <p:blipFill>
          <a:blip r:embed="rId4"/>
          <a:stretch>
            <a:fillRect/>
          </a:stretch>
        </p:blipFill>
        <p:spPr>
          <a:xfrm>
            <a:off x="5994463" y="4587262"/>
            <a:ext cx="334547" cy="330400"/>
          </a:xfrm>
          <a:prstGeom prst="rect">
            <a:avLst/>
          </a:prstGeom>
        </p:spPr>
      </p:pic>
      <p:pic>
        <p:nvPicPr>
          <p:cNvPr id="46" name="Picture 45"/>
          <p:cNvPicPr>
            <a:picLocks noChangeAspect="1"/>
          </p:cNvPicPr>
          <p:nvPr/>
        </p:nvPicPr>
        <p:blipFill>
          <a:blip r:embed="rId4"/>
          <a:stretch>
            <a:fillRect/>
          </a:stretch>
        </p:blipFill>
        <p:spPr>
          <a:xfrm>
            <a:off x="6682810" y="4505771"/>
            <a:ext cx="334547" cy="330400"/>
          </a:xfrm>
          <a:prstGeom prst="rect">
            <a:avLst/>
          </a:prstGeom>
        </p:spPr>
      </p:pic>
      <p:pic>
        <p:nvPicPr>
          <p:cNvPr id="47" name="Picture 46"/>
          <p:cNvPicPr>
            <a:picLocks noChangeAspect="1"/>
          </p:cNvPicPr>
          <p:nvPr/>
        </p:nvPicPr>
        <p:blipFill>
          <a:blip r:embed="rId4"/>
          <a:stretch>
            <a:fillRect/>
          </a:stretch>
        </p:blipFill>
        <p:spPr>
          <a:xfrm>
            <a:off x="6353251" y="4688502"/>
            <a:ext cx="334547" cy="330400"/>
          </a:xfrm>
          <a:prstGeom prst="rect">
            <a:avLst/>
          </a:prstGeom>
        </p:spPr>
      </p:pic>
      <p:pic>
        <p:nvPicPr>
          <p:cNvPr id="48" name="Picture 47"/>
          <p:cNvPicPr>
            <a:picLocks noChangeAspect="1"/>
          </p:cNvPicPr>
          <p:nvPr/>
        </p:nvPicPr>
        <p:blipFill>
          <a:blip r:embed="rId4"/>
          <a:stretch>
            <a:fillRect/>
          </a:stretch>
        </p:blipFill>
        <p:spPr>
          <a:xfrm>
            <a:off x="7090290" y="4508842"/>
            <a:ext cx="334547" cy="330400"/>
          </a:xfrm>
          <a:prstGeom prst="rect">
            <a:avLst/>
          </a:prstGeom>
        </p:spPr>
      </p:pic>
      <p:pic>
        <p:nvPicPr>
          <p:cNvPr id="49" name="Picture 48"/>
          <p:cNvPicPr>
            <a:picLocks noChangeAspect="1"/>
          </p:cNvPicPr>
          <p:nvPr/>
        </p:nvPicPr>
        <p:blipFill>
          <a:blip r:embed="rId4"/>
          <a:stretch>
            <a:fillRect/>
          </a:stretch>
        </p:blipFill>
        <p:spPr>
          <a:xfrm>
            <a:off x="7364354" y="4686332"/>
            <a:ext cx="334547" cy="330400"/>
          </a:xfrm>
          <a:prstGeom prst="rect">
            <a:avLst/>
          </a:prstGeom>
        </p:spPr>
      </p:pic>
      <p:pic>
        <p:nvPicPr>
          <p:cNvPr id="50" name="Picture 49"/>
          <p:cNvPicPr>
            <a:picLocks noChangeAspect="1"/>
          </p:cNvPicPr>
          <p:nvPr/>
        </p:nvPicPr>
        <p:blipFill>
          <a:blip r:embed="rId4"/>
          <a:stretch>
            <a:fillRect/>
          </a:stretch>
        </p:blipFill>
        <p:spPr>
          <a:xfrm>
            <a:off x="7702822" y="4505771"/>
            <a:ext cx="334547" cy="330400"/>
          </a:xfrm>
          <a:prstGeom prst="rect">
            <a:avLst/>
          </a:prstGeom>
        </p:spPr>
      </p:pic>
      <p:pic>
        <p:nvPicPr>
          <p:cNvPr id="51" name="Picture 50"/>
          <p:cNvPicPr>
            <a:picLocks noChangeAspect="1"/>
          </p:cNvPicPr>
          <p:nvPr/>
        </p:nvPicPr>
        <p:blipFill>
          <a:blip r:embed="rId4"/>
          <a:stretch>
            <a:fillRect/>
          </a:stretch>
        </p:blipFill>
        <p:spPr>
          <a:xfrm>
            <a:off x="5697498" y="4703004"/>
            <a:ext cx="334547" cy="330400"/>
          </a:xfrm>
          <a:prstGeom prst="rect">
            <a:avLst/>
          </a:prstGeom>
        </p:spPr>
      </p:pic>
      <p:pic>
        <p:nvPicPr>
          <p:cNvPr id="52" name="Picture 51"/>
          <p:cNvPicPr>
            <a:picLocks noChangeAspect="1"/>
          </p:cNvPicPr>
          <p:nvPr/>
        </p:nvPicPr>
        <p:blipFill>
          <a:blip r:embed="rId4"/>
          <a:stretch>
            <a:fillRect/>
          </a:stretch>
        </p:blipFill>
        <p:spPr>
          <a:xfrm>
            <a:off x="7453905" y="4534733"/>
            <a:ext cx="334547" cy="330400"/>
          </a:xfrm>
          <a:prstGeom prst="rect">
            <a:avLst/>
          </a:prstGeom>
        </p:spPr>
      </p:pic>
      <p:pic>
        <p:nvPicPr>
          <p:cNvPr id="53" name="Picture 52"/>
          <p:cNvPicPr>
            <a:picLocks noChangeAspect="1"/>
          </p:cNvPicPr>
          <p:nvPr/>
        </p:nvPicPr>
        <p:blipFill>
          <a:blip r:embed="rId4"/>
          <a:stretch>
            <a:fillRect/>
          </a:stretch>
        </p:blipFill>
        <p:spPr>
          <a:xfrm>
            <a:off x="6921056" y="4670971"/>
            <a:ext cx="334547" cy="330400"/>
          </a:xfrm>
          <a:prstGeom prst="rect">
            <a:avLst/>
          </a:prstGeom>
        </p:spPr>
      </p:pic>
      <p:pic>
        <p:nvPicPr>
          <p:cNvPr id="54" name="Picture 53"/>
          <p:cNvPicPr>
            <a:picLocks noChangeAspect="1"/>
          </p:cNvPicPr>
          <p:nvPr/>
        </p:nvPicPr>
        <p:blipFill>
          <a:blip r:embed="rId4"/>
          <a:stretch>
            <a:fillRect/>
          </a:stretch>
        </p:blipFill>
        <p:spPr>
          <a:xfrm>
            <a:off x="7861384" y="4537804"/>
            <a:ext cx="334547" cy="330400"/>
          </a:xfrm>
          <a:prstGeom prst="rect">
            <a:avLst/>
          </a:prstGeom>
        </p:spPr>
      </p:pic>
      <p:pic>
        <p:nvPicPr>
          <p:cNvPr id="55" name="Picture 54"/>
          <p:cNvPicPr>
            <a:picLocks noChangeAspect="1"/>
          </p:cNvPicPr>
          <p:nvPr/>
        </p:nvPicPr>
        <p:blipFill>
          <a:blip r:embed="rId4"/>
          <a:stretch>
            <a:fillRect/>
          </a:stretch>
        </p:blipFill>
        <p:spPr>
          <a:xfrm>
            <a:off x="8135448" y="4715294"/>
            <a:ext cx="334547" cy="330400"/>
          </a:xfrm>
          <a:prstGeom prst="rect">
            <a:avLst/>
          </a:prstGeom>
        </p:spPr>
      </p:pic>
      <p:pic>
        <p:nvPicPr>
          <p:cNvPr id="56" name="Picture 55"/>
          <p:cNvPicPr>
            <a:picLocks noChangeAspect="1"/>
          </p:cNvPicPr>
          <p:nvPr/>
        </p:nvPicPr>
        <p:blipFill>
          <a:blip r:embed="rId4"/>
          <a:stretch>
            <a:fillRect/>
          </a:stretch>
        </p:blipFill>
        <p:spPr>
          <a:xfrm>
            <a:off x="8473916" y="4534733"/>
            <a:ext cx="334547" cy="330400"/>
          </a:xfrm>
          <a:prstGeom prst="rect">
            <a:avLst/>
          </a:prstGeom>
        </p:spPr>
      </p:pic>
      <p:sp>
        <p:nvSpPr>
          <p:cNvPr id="57" name="Down Arrow 56"/>
          <p:cNvSpPr/>
          <p:nvPr/>
        </p:nvSpPr>
        <p:spPr bwMode="auto">
          <a:xfrm>
            <a:off x="4871228" y="4318122"/>
            <a:ext cx="189120" cy="20359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58" name="Down Arrow 57"/>
          <p:cNvSpPr/>
          <p:nvPr/>
        </p:nvSpPr>
        <p:spPr bwMode="auto">
          <a:xfrm>
            <a:off x="5936318" y="4325795"/>
            <a:ext cx="189120" cy="20359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62" name="Down Arrow 61"/>
          <p:cNvSpPr/>
          <p:nvPr/>
        </p:nvSpPr>
        <p:spPr bwMode="auto">
          <a:xfrm>
            <a:off x="5412198" y="3263412"/>
            <a:ext cx="185200" cy="11329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63" name="Down Arrow 62"/>
          <p:cNvSpPr/>
          <p:nvPr/>
        </p:nvSpPr>
        <p:spPr bwMode="auto">
          <a:xfrm>
            <a:off x="6662725" y="2266664"/>
            <a:ext cx="202264" cy="2208545"/>
          </a:xfrm>
          <a:prstGeom prst="down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p:cNvSpPr txBox="1"/>
          <p:nvPr/>
        </p:nvSpPr>
        <p:spPr>
          <a:xfrm>
            <a:off x="5821264" y="2761887"/>
            <a:ext cx="953564" cy="420958"/>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Read Only Access</a:t>
            </a:r>
          </a:p>
        </p:txBody>
      </p:sp>
      <p:sp>
        <p:nvSpPr>
          <p:cNvPr id="65" name="TextBox 64"/>
          <p:cNvSpPr txBox="1"/>
          <p:nvPr/>
        </p:nvSpPr>
        <p:spPr>
          <a:xfrm>
            <a:off x="4423676" y="3282243"/>
            <a:ext cx="953564" cy="420958"/>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Read and Write Access</a:t>
            </a:r>
          </a:p>
        </p:txBody>
      </p:sp>
      <p:pic>
        <p:nvPicPr>
          <p:cNvPr id="71" name="Picture 70">
            <a:extLst>
              <a:ext uri="{FF2B5EF4-FFF2-40B4-BE49-F238E27FC236}">
                <a16:creationId xmlns:a16="http://schemas.microsoft.com/office/drawing/2014/main" id="{B7FA7929-0BAC-4510-B1D5-B7019F1F6583}"/>
              </a:ext>
            </a:extLst>
          </p:cNvPr>
          <p:cNvPicPr>
            <a:picLocks noChangeAspect="1"/>
          </p:cNvPicPr>
          <p:nvPr/>
        </p:nvPicPr>
        <p:blipFill>
          <a:blip r:embed="rId3"/>
          <a:stretch>
            <a:fillRect/>
          </a:stretch>
        </p:blipFill>
        <p:spPr>
          <a:xfrm>
            <a:off x="7924223" y="2879895"/>
            <a:ext cx="192760" cy="364382"/>
          </a:xfrm>
          <a:prstGeom prst="rect">
            <a:avLst/>
          </a:prstGeom>
        </p:spPr>
      </p:pic>
      <p:sp>
        <p:nvSpPr>
          <p:cNvPr id="72" name="TextBox 71">
            <a:extLst>
              <a:ext uri="{FF2B5EF4-FFF2-40B4-BE49-F238E27FC236}">
                <a16:creationId xmlns:a16="http://schemas.microsoft.com/office/drawing/2014/main" id="{0061954F-4198-4FC5-8626-92673C4420A9}"/>
              </a:ext>
            </a:extLst>
          </p:cNvPr>
          <p:cNvSpPr txBox="1"/>
          <p:nvPr/>
        </p:nvSpPr>
        <p:spPr>
          <a:xfrm>
            <a:off x="7280020" y="2906537"/>
            <a:ext cx="775646"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Manager</a:t>
            </a:r>
          </a:p>
        </p:txBody>
      </p:sp>
      <p:pic>
        <p:nvPicPr>
          <p:cNvPr id="73" name="Picture 72">
            <a:extLst>
              <a:ext uri="{FF2B5EF4-FFF2-40B4-BE49-F238E27FC236}">
                <a16:creationId xmlns:a16="http://schemas.microsoft.com/office/drawing/2014/main" id="{20A429D1-882C-4787-9FAE-5899951C0A30}"/>
              </a:ext>
            </a:extLst>
          </p:cNvPr>
          <p:cNvPicPr>
            <a:picLocks noChangeAspect="1"/>
          </p:cNvPicPr>
          <p:nvPr/>
        </p:nvPicPr>
        <p:blipFill>
          <a:blip r:embed="rId3"/>
          <a:stretch>
            <a:fillRect/>
          </a:stretch>
        </p:blipFill>
        <p:spPr>
          <a:xfrm>
            <a:off x="7415246" y="3887313"/>
            <a:ext cx="192760" cy="364382"/>
          </a:xfrm>
          <a:prstGeom prst="rect">
            <a:avLst/>
          </a:prstGeom>
        </p:spPr>
      </p:pic>
      <p:sp>
        <p:nvSpPr>
          <p:cNvPr id="74" name="TextBox 73">
            <a:extLst>
              <a:ext uri="{FF2B5EF4-FFF2-40B4-BE49-F238E27FC236}">
                <a16:creationId xmlns:a16="http://schemas.microsoft.com/office/drawing/2014/main" id="{99871788-343B-4293-93FA-3678480615DC}"/>
              </a:ext>
            </a:extLst>
          </p:cNvPr>
          <p:cNvSpPr txBox="1"/>
          <p:nvPr/>
        </p:nvSpPr>
        <p:spPr>
          <a:xfrm>
            <a:off x="6621227" y="3912345"/>
            <a:ext cx="890400"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Salesperson</a:t>
            </a:r>
          </a:p>
        </p:txBody>
      </p:sp>
      <p:cxnSp>
        <p:nvCxnSpPr>
          <p:cNvPr id="75" name="Straight Arrow Connector 74">
            <a:extLst>
              <a:ext uri="{FF2B5EF4-FFF2-40B4-BE49-F238E27FC236}">
                <a16:creationId xmlns:a16="http://schemas.microsoft.com/office/drawing/2014/main" id="{2A6A8BC5-0A31-4491-9DF3-29688A3F5D70}"/>
              </a:ext>
            </a:extLst>
          </p:cNvPr>
          <p:cNvCxnSpPr>
            <a:cxnSpLocks/>
            <a:stCxn id="71" idx="2"/>
          </p:cNvCxnSpPr>
          <p:nvPr/>
        </p:nvCxnSpPr>
        <p:spPr>
          <a:xfrm flipH="1">
            <a:off x="7500845" y="3244277"/>
            <a:ext cx="519758" cy="5759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2625FF06-89EF-4474-8F32-CD843D54A719}"/>
              </a:ext>
            </a:extLst>
          </p:cNvPr>
          <p:cNvPicPr>
            <a:picLocks noChangeAspect="1"/>
          </p:cNvPicPr>
          <p:nvPr/>
        </p:nvPicPr>
        <p:blipFill>
          <a:blip r:embed="rId3"/>
          <a:stretch>
            <a:fillRect/>
          </a:stretch>
        </p:blipFill>
        <p:spPr>
          <a:xfrm>
            <a:off x="8452262" y="3888314"/>
            <a:ext cx="192760" cy="364382"/>
          </a:xfrm>
          <a:prstGeom prst="rect">
            <a:avLst/>
          </a:prstGeom>
        </p:spPr>
      </p:pic>
      <p:sp>
        <p:nvSpPr>
          <p:cNvPr id="77" name="TextBox 76">
            <a:extLst>
              <a:ext uri="{FF2B5EF4-FFF2-40B4-BE49-F238E27FC236}">
                <a16:creationId xmlns:a16="http://schemas.microsoft.com/office/drawing/2014/main" id="{3CA67951-D1BF-4004-B249-DFFD6E06D243}"/>
              </a:ext>
            </a:extLst>
          </p:cNvPr>
          <p:cNvSpPr txBox="1"/>
          <p:nvPr/>
        </p:nvSpPr>
        <p:spPr>
          <a:xfrm>
            <a:off x="8477807" y="3900830"/>
            <a:ext cx="890400" cy="339334"/>
          </a:xfrm>
          <a:prstGeom prst="rect">
            <a:avLst/>
          </a:prstGeom>
          <a:noFill/>
        </p:spPr>
        <p:txBody>
          <a:bodyPr wrap="square" lIns="134426" tIns="107542" rIns="134426" bIns="107542" rtlCol="0">
            <a:spAutoFit/>
          </a:bodyPr>
          <a:lstStyle/>
          <a:p>
            <a:pPr algn="r">
              <a:lnSpc>
                <a:spcPct val="90000"/>
              </a:lnSpc>
              <a:spcAft>
                <a:spcPts val="441"/>
              </a:spcAft>
            </a:pPr>
            <a:r>
              <a:rPr lang="en-GB" sz="882">
                <a:gradFill>
                  <a:gsLst>
                    <a:gs pos="2917">
                      <a:schemeClr val="tx1"/>
                    </a:gs>
                    <a:gs pos="30000">
                      <a:schemeClr val="tx1"/>
                    </a:gs>
                  </a:gsLst>
                  <a:lin ang="5400000" scaled="0"/>
                </a:gradFill>
              </a:rPr>
              <a:t>Salesperson</a:t>
            </a:r>
          </a:p>
        </p:txBody>
      </p:sp>
      <p:cxnSp>
        <p:nvCxnSpPr>
          <p:cNvPr id="78" name="Straight Arrow Connector 77">
            <a:extLst>
              <a:ext uri="{FF2B5EF4-FFF2-40B4-BE49-F238E27FC236}">
                <a16:creationId xmlns:a16="http://schemas.microsoft.com/office/drawing/2014/main" id="{8CACA359-56E8-4FD3-A48B-28312DDD7F0F}"/>
              </a:ext>
            </a:extLst>
          </p:cNvPr>
          <p:cNvCxnSpPr>
            <a:cxnSpLocks/>
            <a:stCxn id="71" idx="2"/>
          </p:cNvCxnSpPr>
          <p:nvPr/>
        </p:nvCxnSpPr>
        <p:spPr>
          <a:xfrm>
            <a:off x="8020603" y="3244277"/>
            <a:ext cx="506739" cy="5867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Down Arrow 56">
            <a:extLst>
              <a:ext uri="{FF2B5EF4-FFF2-40B4-BE49-F238E27FC236}">
                <a16:creationId xmlns:a16="http://schemas.microsoft.com/office/drawing/2014/main" id="{426E8369-01F1-4024-911E-63411426632C}"/>
              </a:ext>
            </a:extLst>
          </p:cNvPr>
          <p:cNvSpPr/>
          <p:nvPr/>
        </p:nvSpPr>
        <p:spPr bwMode="auto">
          <a:xfrm>
            <a:off x="7395087" y="4293966"/>
            <a:ext cx="189120" cy="20359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80" name="Down Arrow 57">
            <a:extLst>
              <a:ext uri="{FF2B5EF4-FFF2-40B4-BE49-F238E27FC236}">
                <a16:creationId xmlns:a16="http://schemas.microsoft.com/office/drawing/2014/main" id="{98C9AB02-BF0F-4758-88DE-B26F9AF014FD}"/>
              </a:ext>
            </a:extLst>
          </p:cNvPr>
          <p:cNvSpPr/>
          <p:nvPr/>
        </p:nvSpPr>
        <p:spPr bwMode="auto">
          <a:xfrm>
            <a:off x="8460177" y="4301639"/>
            <a:ext cx="189120" cy="20359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81" name="Down Arrow 61">
            <a:extLst>
              <a:ext uri="{FF2B5EF4-FFF2-40B4-BE49-F238E27FC236}">
                <a16:creationId xmlns:a16="http://schemas.microsoft.com/office/drawing/2014/main" id="{BCB8517A-3EB5-49EA-81F1-426F33F0878A}"/>
              </a:ext>
            </a:extLst>
          </p:cNvPr>
          <p:cNvSpPr/>
          <p:nvPr/>
        </p:nvSpPr>
        <p:spPr bwMode="auto">
          <a:xfrm>
            <a:off x="7936057" y="3239256"/>
            <a:ext cx="185200" cy="113298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2" rIns="134426" bIns="107542"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GB" sz="1764"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665D002D-2C99-4583-9EB0-B2E28F5C3FBE}"/>
              </a:ext>
            </a:extLst>
          </p:cNvPr>
          <p:cNvSpPr txBox="1"/>
          <p:nvPr/>
        </p:nvSpPr>
        <p:spPr>
          <a:xfrm>
            <a:off x="6947536" y="3258087"/>
            <a:ext cx="953564" cy="420958"/>
          </a:xfrm>
          <a:prstGeom prst="rect">
            <a:avLst/>
          </a:prstGeom>
          <a:noFill/>
        </p:spPr>
        <p:txBody>
          <a:bodyPr wrap="square" lIns="134426" tIns="107542" rIns="134426" bIns="107542" rtlCol="0">
            <a:spAutoFit/>
          </a:bodyPr>
          <a:lstStyle/>
          <a:p>
            <a:pPr algn="r">
              <a:lnSpc>
                <a:spcPct val="90000"/>
              </a:lnSpc>
              <a:spcAft>
                <a:spcPts val="441"/>
              </a:spcAft>
            </a:pPr>
            <a:r>
              <a:rPr lang="en-GB" sz="736">
                <a:gradFill>
                  <a:gsLst>
                    <a:gs pos="2917">
                      <a:schemeClr val="tx1"/>
                    </a:gs>
                    <a:gs pos="30000">
                      <a:schemeClr val="tx1"/>
                    </a:gs>
                  </a:gsLst>
                  <a:lin ang="5400000" scaled="0"/>
                </a:gradFill>
              </a:rPr>
              <a:t>Read and Write Access</a:t>
            </a:r>
          </a:p>
        </p:txBody>
      </p:sp>
      <p:sp>
        <p:nvSpPr>
          <p:cNvPr id="17" name="Footer Placeholder 16">
            <a:extLst>
              <a:ext uri="{FF2B5EF4-FFF2-40B4-BE49-F238E27FC236}">
                <a16:creationId xmlns:a16="http://schemas.microsoft.com/office/drawing/2014/main" id="{6F3E8874-7241-4977-BFF8-2F66A042E4BC}"/>
              </a:ext>
            </a:extLst>
          </p:cNvPr>
          <p:cNvSpPr>
            <a:spLocks noGrp="1"/>
          </p:cNvSpPr>
          <p:nvPr>
            <p:ph type="ftr" sz="quarter" idx="10"/>
          </p:nvPr>
        </p:nvSpPr>
        <p:spPr/>
        <p:txBody>
          <a:bodyPr/>
          <a:lstStyle/>
          <a:p>
            <a:endParaRPr lang="en-US"/>
          </a:p>
        </p:txBody>
      </p:sp>
      <p:sp>
        <p:nvSpPr>
          <p:cNvPr id="21" name="Slide Number Placeholder 20">
            <a:extLst>
              <a:ext uri="{FF2B5EF4-FFF2-40B4-BE49-F238E27FC236}">
                <a16:creationId xmlns:a16="http://schemas.microsoft.com/office/drawing/2014/main" id="{2120C5A9-C830-4263-A0F2-E28031B2A0C0}"/>
              </a:ext>
            </a:extLst>
          </p:cNvPr>
          <p:cNvSpPr>
            <a:spLocks noGrp="1"/>
          </p:cNvSpPr>
          <p:nvPr>
            <p:ph type="sldNum" sz="quarter" idx="11"/>
          </p:nvPr>
        </p:nvSpPr>
        <p:spPr/>
        <p:txBody>
          <a:bodyPr/>
          <a:lstStyle/>
          <a:p>
            <a:endParaRPr lang="en-US" dirty="0"/>
          </a:p>
        </p:txBody>
      </p:sp>
    </p:spTree>
    <p:extLst>
      <p:ext uri="{BB962C8B-B14F-4D97-AF65-F5344CB8AC3E}">
        <p14:creationId xmlns:p14="http://schemas.microsoft.com/office/powerpoint/2010/main" val="2688090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ppt_x"/>
                                          </p:val>
                                        </p:tav>
                                        <p:tav tm="100000">
                                          <p:val>
                                            <p:strVal val="#ppt_x"/>
                                          </p:val>
                                        </p:tav>
                                      </p:tavLst>
                                    </p:anim>
                                    <p:anim calcmode="lin" valueType="num">
                                      <p:cBhvr additive="base">
                                        <p:cTn id="2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ppt_x"/>
                                          </p:val>
                                        </p:tav>
                                        <p:tav tm="100000">
                                          <p:val>
                                            <p:strVal val="#ppt_x"/>
                                          </p:val>
                                        </p:tav>
                                      </p:tavLst>
                                    </p:anim>
                                    <p:anim calcmode="lin" valueType="num">
                                      <p:cBhvr additive="base">
                                        <p:cTn id="3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2" grpId="0" animBg="1"/>
      <p:bldP spid="63" grpId="0" animBg="1"/>
      <p:bldP spid="79" grpId="0" animBg="1"/>
      <p:bldP spid="80" grpId="0" animBg="1"/>
      <p:bldP spid="8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4FDF255-981C-45D8-A3C9-16A5CF1F933C}"/>
              </a:ext>
            </a:extLst>
          </p:cNvPr>
          <p:cNvSpPr txBox="1">
            <a:spLocks/>
          </p:cNvSpPr>
          <p:nvPr/>
        </p:nvSpPr>
        <p:spPr>
          <a:xfrm>
            <a:off x="1572030" y="3018228"/>
            <a:ext cx="7626158" cy="553998"/>
          </a:xfrm>
          <a:ln>
            <a:solidFill>
              <a:srgbClr val="243A5E"/>
            </a:solidFill>
          </a:ln>
        </p:spPr>
        <p:txBody>
          <a:bodyPr/>
          <a:lst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ct val="0"/>
              </a:spcBef>
              <a:spcAft>
                <a:spcPts val="0"/>
              </a:spcAft>
              <a:buClrTx/>
              <a:buSzTx/>
              <a:buFontTx/>
              <a:buNone/>
              <a:tabLst/>
              <a:defRPr/>
            </a:pPr>
            <a:r>
              <a:rPr lang="en-US" dirty="0"/>
              <a:t>Gateway Access</a:t>
            </a:r>
            <a:endParaRPr kumimoji="0" lang="en-GB" sz="2059" b="0" i="0" u="none" strike="noStrike" kern="1200" cap="none" spc="-37" normalizeH="0" baseline="0" noProof="0" dirty="0">
              <a:ln w="3175">
                <a:noFill/>
              </a:ln>
              <a:solidFill>
                <a:schemeClr val="tx1"/>
              </a:solidFill>
              <a:effectLst/>
              <a:uLnTx/>
              <a:uFillTx/>
              <a:latin typeface="Segoe UI Semibold"/>
              <a:ea typeface="+mn-ea"/>
              <a:cs typeface="Segoe UI" pitchFamily="34" charset="0"/>
            </a:endParaRPr>
          </a:p>
        </p:txBody>
      </p:sp>
      <p:sp>
        <p:nvSpPr>
          <p:cNvPr id="6" name="Hexagon 5">
            <a:extLst>
              <a:ext uri="{FF2B5EF4-FFF2-40B4-BE49-F238E27FC236}">
                <a16:creationId xmlns:a16="http://schemas.microsoft.com/office/drawing/2014/main" id="{2ADF2C9F-4CF0-44D7-861E-1753ED357ED2}"/>
              </a:ext>
            </a:extLst>
          </p:cNvPr>
          <p:cNvSpPr/>
          <p:nvPr/>
        </p:nvSpPr>
        <p:spPr bwMode="auto">
          <a:xfrm>
            <a:off x="276057" y="2838027"/>
            <a:ext cx="1097280" cy="914400"/>
          </a:xfrm>
          <a:prstGeom prst="hexagon">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sz="3600" kern="0" dirty="0">
                <a:solidFill>
                  <a:srgbClr val="FFFFFF"/>
                </a:solidFill>
                <a:latin typeface="Segoe UI Semibold"/>
                <a:ea typeface="Segoe UI" pitchFamily="34" charset="0"/>
                <a:cs typeface="Segoe UI" pitchFamily="34" charset="0"/>
              </a:rPr>
              <a:t>6</a:t>
            </a:r>
            <a:endParaRPr kumimoji="0" lang="en-IN" sz="36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15231733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a:solidFill>
                  <a:schemeClr val="bg1"/>
                </a:solidFill>
              </a:rPr>
              <a:t>On-prem Gateways: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348846" y="1543456"/>
            <a:ext cx="613622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348846" y="2384132"/>
            <a:ext cx="5527715"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348846" y="30180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348846" y="36525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397414" y="1830846"/>
            <a:ext cx="318497" cy="32249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379592" y="2573706"/>
            <a:ext cx="354141" cy="235615"/>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367003" y="3172735"/>
            <a:ext cx="379318" cy="303185"/>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374849" y="4046575"/>
            <a:ext cx="363626" cy="36362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959157" y="962893"/>
            <a:ext cx="3870946" cy="84049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Allows Power Apps and Power Automate to reach on-premises resources for hybrid integration scenarios. </a:t>
            </a:r>
            <a:endParaRPr lang="en-US" sz="1350">
              <a:solidFill>
                <a:schemeClr val="bg1"/>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957136" y="1787560"/>
            <a:ext cx="3960305" cy="63274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957135" y="2450911"/>
            <a:ext cx="3941899" cy="591192"/>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The gateway service must run on a local server in your on-premises location</a:t>
            </a:r>
            <a:endParaRPr lang="en-US" sz="1350">
              <a:solidFill>
                <a:schemeClr val="bg1"/>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957136" y="3004783"/>
            <a:ext cx="3960305" cy="778166"/>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Setting up a data source on the gateway requires credentials that are encrypted securely. All access to data uses these creds</a:t>
            </a:r>
            <a:endParaRPr lang="en-US" sz="1350">
              <a:solidFill>
                <a:schemeClr val="bg1"/>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946586" y="3884665"/>
            <a:ext cx="3785727" cy="1255989"/>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The gateway service creates an outbound connection to Azure Service Bus on ports: TCP 443(default), 5671, 5672, 9350 through 9354.</a:t>
            </a:r>
          </a:p>
          <a:p>
            <a:br>
              <a:rPr lang="en-US" sz="1350">
                <a:solidFill>
                  <a:schemeClr val="bg1"/>
                </a:solidFill>
              </a:rPr>
            </a:br>
            <a:endParaRPr lang="en-US" sz="1350">
              <a:solidFill>
                <a:schemeClr val="bg1"/>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4784100" y="1136243"/>
            <a:ext cx="4441601" cy="335687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716" y="1265858"/>
            <a:ext cx="4115901" cy="30869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183" y="1125889"/>
            <a:ext cx="435551" cy="435551"/>
          </a:xfrm>
          <a:prstGeom prst="rect">
            <a:avLst/>
          </a:prstGeom>
        </p:spPr>
      </p:pic>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366"/>
            <a:ext cx="4061385" cy="5142770"/>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4487632" y="472435"/>
            <a:ext cx="4656368" cy="46707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4579944" y="3430498"/>
            <a:ext cx="218245" cy="872980"/>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a:solidFill>
                  <a:schemeClr val="bg1"/>
                </a:solidFill>
              </a:rPr>
              <a:t>Restricting Gateway Installer Access</a:t>
            </a:r>
            <a:endParaRPr lang="en-IN">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49" name="Hexagon 14">
            <a:extLst>
              <a:ext uri="{FF2B5EF4-FFF2-40B4-BE49-F238E27FC236}">
                <a16:creationId xmlns:a16="http://schemas.microsoft.com/office/drawing/2014/main" id="{911914E6-6CA7-46CC-AD3F-65DF90555928}"/>
              </a:ext>
            </a:extLst>
          </p:cNvPr>
          <p:cNvSpPr/>
          <p:nvPr/>
        </p:nvSpPr>
        <p:spPr bwMode="auto">
          <a:xfrm>
            <a:off x="3741079" y="2021541"/>
            <a:ext cx="218245" cy="872980"/>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3725766" y="2259100"/>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4707231" y="3668057"/>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4" name="Hexagon 14">
            <a:extLst>
              <a:ext uri="{FF2B5EF4-FFF2-40B4-BE49-F238E27FC236}">
                <a16:creationId xmlns:a16="http://schemas.microsoft.com/office/drawing/2014/main" id="{53B5C70B-D6F4-479B-8A8D-F1AD70FF3E09}"/>
              </a:ext>
            </a:extLst>
          </p:cNvPr>
          <p:cNvSpPr/>
          <p:nvPr/>
        </p:nvSpPr>
        <p:spPr bwMode="auto">
          <a:xfrm>
            <a:off x="4061925" y="2259100"/>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4363919" y="3668057"/>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pic>
        <p:nvPicPr>
          <p:cNvPr id="15362" name="Picture 2" descr="Manage Gateway installers">
            <a:extLst>
              <a:ext uri="{FF2B5EF4-FFF2-40B4-BE49-F238E27FC236}">
                <a16:creationId xmlns:a16="http://schemas.microsoft.com/office/drawing/2014/main" id="{F679468D-A75C-4A29-A6AA-BB61322C1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23" y="1820717"/>
            <a:ext cx="32004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Enable restrict users">
            <a:extLst>
              <a:ext uri="{FF2B5EF4-FFF2-40B4-BE49-F238E27FC236}">
                <a16:creationId xmlns:a16="http://schemas.microsoft.com/office/drawing/2014/main" id="{7322D56E-54C1-4344-AC1A-D021A28D9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301" y="941145"/>
            <a:ext cx="2736056" cy="366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7066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366"/>
            <a:ext cx="4061385" cy="5142770"/>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4487632" y="472435"/>
            <a:ext cx="4656368" cy="46707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4579944" y="3430498"/>
            <a:ext cx="218245" cy="872980"/>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a:solidFill>
                  <a:schemeClr val="bg1"/>
                </a:solidFill>
              </a:rPr>
              <a:t>Managing Gateway User Access</a:t>
            </a:r>
            <a:endParaRPr lang="en-IN">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49" name="Hexagon 14">
            <a:extLst>
              <a:ext uri="{FF2B5EF4-FFF2-40B4-BE49-F238E27FC236}">
                <a16:creationId xmlns:a16="http://schemas.microsoft.com/office/drawing/2014/main" id="{911914E6-6CA7-46CC-AD3F-65DF90555928}"/>
              </a:ext>
            </a:extLst>
          </p:cNvPr>
          <p:cNvSpPr/>
          <p:nvPr/>
        </p:nvSpPr>
        <p:spPr bwMode="auto">
          <a:xfrm>
            <a:off x="3741079" y="2021541"/>
            <a:ext cx="218245" cy="872980"/>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3725766" y="2259100"/>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4707231" y="3668057"/>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4" name="Hexagon 14">
            <a:extLst>
              <a:ext uri="{FF2B5EF4-FFF2-40B4-BE49-F238E27FC236}">
                <a16:creationId xmlns:a16="http://schemas.microsoft.com/office/drawing/2014/main" id="{53B5C70B-D6F4-479B-8A8D-F1AD70FF3E09}"/>
              </a:ext>
            </a:extLst>
          </p:cNvPr>
          <p:cNvSpPr/>
          <p:nvPr/>
        </p:nvSpPr>
        <p:spPr bwMode="auto">
          <a:xfrm>
            <a:off x="4061925" y="2259100"/>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4363919" y="3668057"/>
            <a:ext cx="99466" cy="397862"/>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pic>
        <p:nvPicPr>
          <p:cNvPr id="17410" name="Picture 2" descr="Manage users">
            <a:extLst>
              <a:ext uri="{FF2B5EF4-FFF2-40B4-BE49-F238E27FC236}">
                <a16:creationId xmlns:a16="http://schemas.microsoft.com/office/drawing/2014/main" id="{B9210041-129E-42C6-8D12-DCD21B69C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58" y="880777"/>
            <a:ext cx="5715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1D67B54E-71E3-459F-A3BD-F8DBC65D416E}"/>
              </a:ext>
            </a:extLst>
          </p:cNvPr>
          <p:cNvSpPr/>
          <p:nvPr/>
        </p:nvSpPr>
        <p:spPr>
          <a:xfrm flipH="1">
            <a:off x="4076698" y="670560"/>
            <a:ext cx="5864861" cy="4284161"/>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
        <p:nvSpPr>
          <p:cNvPr id="18" name="Text Placeholder 2">
            <a:extLst>
              <a:ext uri="{FF2B5EF4-FFF2-40B4-BE49-F238E27FC236}">
                <a16:creationId xmlns:a16="http://schemas.microsoft.com/office/drawing/2014/main" id="{BD464CA2-071A-4703-98C1-CCDC1190FF20}"/>
              </a:ext>
            </a:extLst>
          </p:cNvPr>
          <p:cNvSpPr txBox="1">
            <a:spLocks/>
          </p:cNvSpPr>
          <p:nvPr/>
        </p:nvSpPr>
        <p:spPr>
          <a:xfrm>
            <a:off x="150328" y="1664612"/>
            <a:ext cx="3431882" cy="28574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50">
                <a:solidFill>
                  <a:srgbClr val="171717"/>
                </a:solidFill>
                <a:latin typeface="Segoe UI" panose="020B0502040204020203" pitchFamily="34" charset="0"/>
              </a:rPr>
              <a:t>For on-Premises data gateway in standard mode, users can be added in any of the following three categories.</a:t>
            </a:r>
          </a:p>
          <a:p>
            <a:pPr algn="l">
              <a:buFont typeface="Arial" panose="020B0604020202020204" pitchFamily="34" charset="0"/>
              <a:buChar char="•"/>
            </a:pPr>
            <a:r>
              <a:rPr lang="en-US" sz="1350" b="1">
                <a:solidFill>
                  <a:srgbClr val="171717"/>
                </a:solidFill>
                <a:latin typeface="Segoe UI" panose="020B0502040204020203" pitchFamily="34" charset="0"/>
              </a:rPr>
              <a:t>Admin</a:t>
            </a:r>
            <a:r>
              <a:rPr lang="en-US" sz="1350">
                <a:solidFill>
                  <a:srgbClr val="171717"/>
                </a:solidFill>
                <a:latin typeface="Segoe UI" panose="020B0502040204020203" pitchFamily="34" charset="0"/>
              </a:rPr>
              <a:t>: have full control of the gateway, including adding other admins, creating connections, additionally sharing gateways and deleting the gateway.</a:t>
            </a:r>
          </a:p>
          <a:p>
            <a:pPr algn="l">
              <a:buFont typeface="Arial" panose="020B0604020202020204" pitchFamily="34" charset="0"/>
              <a:buChar char="•"/>
            </a:pPr>
            <a:r>
              <a:rPr lang="en-US" sz="1350" b="1">
                <a:solidFill>
                  <a:srgbClr val="171717"/>
                </a:solidFill>
                <a:latin typeface="Segoe UI" panose="020B0502040204020203" pitchFamily="34" charset="0"/>
              </a:rPr>
              <a:t>Can use</a:t>
            </a:r>
            <a:r>
              <a:rPr lang="en-US" sz="1350">
                <a:solidFill>
                  <a:srgbClr val="171717"/>
                </a:solidFill>
                <a:latin typeface="Segoe UI" panose="020B0502040204020203" pitchFamily="34" charset="0"/>
              </a:rPr>
              <a:t>: Users can create connections on the gateway but cannot share the gateway</a:t>
            </a:r>
          </a:p>
          <a:p>
            <a:pPr algn="l">
              <a:buFont typeface="Arial" panose="020B0604020202020204" pitchFamily="34" charset="0"/>
              <a:buChar char="•"/>
            </a:pPr>
            <a:r>
              <a:rPr lang="en-US" sz="1350" b="1">
                <a:solidFill>
                  <a:srgbClr val="171717"/>
                </a:solidFill>
                <a:latin typeface="Segoe UI" panose="020B0502040204020203" pitchFamily="34" charset="0"/>
              </a:rPr>
              <a:t>Can use + share</a:t>
            </a:r>
            <a:r>
              <a:rPr lang="en-US" sz="1350">
                <a:solidFill>
                  <a:srgbClr val="171717"/>
                </a:solidFill>
                <a:latin typeface="Segoe UI" panose="020B0502040204020203" pitchFamily="34" charset="0"/>
              </a:rPr>
              <a:t>: Users who can create a connection on the gateway and automatically share the gateway when sharing an app</a:t>
            </a:r>
            <a:endParaRPr lang="en-US" sz="1350"/>
          </a:p>
        </p:txBody>
      </p:sp>
    </p:spTree>
    <p:extLst>
      <p:ext uri="{BB962C8B-B14F-4D97-AF65-F5344CB8AC3E}">
        <p14:creationId xmlns:p14="http://schemas.microsoft.com/office/powerpoint/2010/main" val="24745107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5AE934-0876-7A4F-9620-75C042CD8EA6}"/>
              </a:ext>
              <a:ext uri="{C183D7F6-B498-43B3-948B-1728B52AA6E4}">
                <adec:decorative xmlns:adec="http://schemas.microsoft.com/office/drawing/2017/decorative" val="1"/>
              </a:ext>
            </a:extLst>
          </p:cNvPr>
          <p:cNvSpPr/>
          <p:nvPr/>
        </p:nvSpPr>
        <p:spPr bwMode="auto">
          <a:xfrm>
            <a:off x="0" y="366"/>
            <a:ext cx="4564067" cy="514277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99FDD98B-5966-C243-B7A0-CD9D3FC59D1F}"/>
              </a:ext>
            </a:extLst>
          </p:cNvPr>
          <p:cNvSpPr>
            <a:spLocks noGrp="1"/>
          </p:cNvSpPr>
          <p:nvPr>
            <p:ph type="title"/>
          </p:nvPr>
        </p:nvSpPr>
        <p:spPr/>
        <p:txBody>
          <a:bodyPr/>
          <a:lstStyle/>
          <a:p>
            <a:r>
              <a:rPr lang="en-US" sz="2353" dirty="0">
                <a:solidFill>
                  <a:schemeClr val="bg1"/>
                </a:solidFill>
              </a:rPr>
              <a:t>Forrester,</a:t>
            </a:r>
            <a:br>
              <a:rPr lang="en-US" sz="2353" dirty="0">
                <a:solidFill>
                  <a:schemeClr val="bg1"/>
                </a:solidFill>
              </a:rPr>
            </a:br>
            <a:r>
              <a:rPr lang="en-US" sz="2353" dirty="0">
                <a:solidFill>
                  <a:schemeClr val="bg1"/>
                </a:solidFill>
              </a:rPr>
              <a:t>Q1 2019</a:t>
            </a:r>
          </a:p>
        </p:txBody>
      </p:sp>
      <p:sp>
        <p:nvSpPr>
          <p:cNvPr id="4" name="Text Placeholder 3">
            <a:extLst>
              <a:ext uri="{FF2B5EF4-FFF2-40B4-BE49-F238E27FC236}">
                <a16:creationId xmlns:a16="http://schemas.microsoft.com/office/drawing/2014/main" id="{7A75D450-5DA0-CF4B-966A-78885844482C}"/>
              </a:ext>
            </a:extLst>
          </p:cNvPr>
          <p:cNvSpPr>
            <a:spLocks noGrp="1"/>
          </p:cNvSpPr>
          <p:nvPr>
            <p:ph type="body" sz="quarter" idx="11"/>
          </p:nvPr>
        </p:nvSpPr>
        <p:spPr/>
        <p:txBody>
          <a:bodyPr/>
          <a:lstStyle/>
          <a:p>
            <a:r>
              <a:rPr lang="en-US" dirty="0">
                <a:solidFill>
                  <a:schemeClr val="bg1"/>
                </a:solidFill>
                <a:cs typeface="Segoe UI Semibold" panose="020B0702040204020203" pitchFamily="34" charset="0"/>
              </a:rPr>
              <a:t>A leader in low-code development</a:t>
            </a:r>
            <a:br>
              <a:rPr lang="en-US" dirty="0">
                <a:solidFill>
                  <a:schemeClr val="bg1"/>
                </a:solidFill>
                <a:cs typeface="Segoe UI Semibold" panose="020B0702040204020203" pitchFamily="34" charset="0"/>
              </a:rPr>
            </a:br>
            <a:r>
              <a:rPr lang="en-US" dirty="0">
                <a:solidFill>
                  <a:schemeClr val="bg1"/>
                </a:solidFill>
                <a:cs typeface="Segoe UI Semibold" panose="020B0702040204020203" pitchFamily="34" charset="0"/>
              </a:rPr>
              <a:t>platforms for application development</a:t>
            </a:r>
            <a:br>
              <a:rPr lang="en-US" dirty="0">
                <a:solidFill>
                  <a:schemeClr val="bg1"/>
                </a:solidFill>
                <a:cs typeface="Segoe UI Semibold" panose="020B0702040204020203" pitchFamily="34" charset="0"/>
              </a:rPr>
            </a:br>
            <a:r>
              <a:rPr lang="en-US" dirty="0">
                <a:solidFill>
                  <a:schemeClr val="bg1"/>
                </a:solidFill>
                <a:cs typeface="Segoe UI Semibold" panose="020B0702040204020203" pitchFamily="34" charset="0"/>
              </a:rPr>
              <a:t>and delivery professionals.</a:t>
            </a:r>
            <a:endParaRPr lang="en-US" dirty="0">
              <a:solidFill>
                <a:schemeClr val="bg1"/>
              </a:solidFill>
            </a:endParaRPr>
          </a:p>
        </p:txBody>
      </p:sp>
      <p:sp>
        <p:nvSpPr>
          <p:cNvPr id="5" name="Rectangle 4">
            <a:extLst>
              <a:ext uri="{FF2B5EF4-FFF2-40B4-BE49-F238E27FC236}">
                <a16:creationId xmlns:a16="http://schemas.microsoft.com/office/drawing/2014/main" id="{6EF376B6-F918-D54E-B12D-3DDF9DFAA994}"/>
              </a:ext>
            </a:extLst>
          </p:cNvPr>
          <p:cNvSpPr/>
          <p:nvPr/>
        </p:nvSpPr>
        <p:spPr>
          <a:xfrm>
            <a:off x="383385" y="4311036"/>
            <a:ext cx="3392652" cy="205441"/>
          </a:xfrm>
          <a:prstGeom prst="rect">
            <a:avLst/>
          </a:prstGeom>
        </p:spPr>
        <p:txBody>
          <a:bodyPr wrap="square">
            <a:spAutoFit/>
          </a:bodyPr>
          <a:lstStyle/>
          <a:p>
            <a:pPr defTabSz="672334">
              <a:defRPr/>
            </a:pPr>
            <a:r>
              <a:rPr lang="en-US" sz="735" dirty="0">
                <a:solidFill>
                  <a:srgbClr val="FFFFFF"/>
                </a:solidFill>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https://reprints.forrester.com/#/assets/2/108/RES144387/reports</a:t>
            </a:r>
            <a:endParaRPr lang="en-US" sz="735" dirty="0">
              <a:solidFill>
                <a:srgbClr val="FFFFFF"/>
              </a:solidFill>
              <a:latin typeface="Segoe UI Light" panose="020B0502040204020203" pitchFamily="34" charset="0"/>
              <a:cs typeface="Segoe UI Light" panose="020B0502040204020203" pitchFamily="34" charset="0"/>
            </a:endParaRPr>
          </a:p>
        </p:txBody>
      </p:sp>
      <p:pic>
        <p:nvPicPr>
          <p:cNvPr id="6" name="Picture 5" descr="The Forrester Wave - Graphic">
            <a:extLst>
              <a:ext uri="{FF2B5EF4-FFF2-40B4-BE49-F238E27FC236}">
                <a16:creationId xmlns:a16="http://schemas.microsoft.com/office/drawing/2014/main" id="{A2452407-CD87-104C-BDDB-1C5CAFFD89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2" t="-170" r="1351" b="170"/>
          <a:stretch/>
        </p:blipFill>
        <p:spPr>
          <a:xfrm>
            <a:off x="4946142" y="262456"/>
            <a:ext cx="3715796" cy="4640734"/>
          </a:xfrm>
          <a:prstGeom prst="rect">
            <a:avLst/>
          </a:prstGeom>
          <a:ln w="6350">
            <a:solidFill>
              <a:schemeClr val="bg1"/>
            </a:solidFill>
          </a:ln>
          <a:effectLst/>
        </p:spPr>
      </p:pic>
      <p:sp>
        <p:nvSpPr>
          <p:cNvPr id="7" name="Rectangle 6" descr="Highlighting the Microsoft quadrant int he Forrester Wave graphic">
            <a:extLst>
              <a:ext uri="{FF2B5EF4-FFF2-40B4-BE49-F238E27FC236}">
                <a16:creationId xmlns:a16="http://schemas.microsoft.com/office/drawing/2014/main" id="{9FB64139-4DA9-4B98-8A7C-8BAD2A4C8C0D}"/>
              </a:ext>
            </a:extLst>
          </p:cNvPr>
          <p:cNvSpPr/>
          <p:nvPr/>
        </p:nvSpPr>
        <p:spPr bwMode="auto">
          <a:xfrm>
            <a:off x="7762673" y="1750979"/>
            <a:ext cx="593388" cy="194553"/>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a:solidFill>
                <a:schemeClr val="bg1"/>
              </a:solidFill>
            </a:endParaRPr>
          </a:p>
        </p:txBody>
      </p:sp>
    </p:spTree>
    <p:extLst>
      <p:ext uri="{BB962C8B-B14F-4D97-AF65-F5344CB8AC3E}">
        <p14:creationId xmlns:p14="http://schemas.microsoft.com/office/powerpoint/2010/main" val="102809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060" dirty="0"/>
              <a:t>Module Review</a:t>
            </a:r>
          </a:p>
        </p:txBody>
      </p:sp>
      <p:sp>
        <p:nvSpPr>
          <p:cNvPr id="3" name="Content Placeholder 2"/>
          <p:cNvSpPr>
            <a:spLocks noGrp="1"/>
          </p:cNvSpPr>
          <p:nvPr>
            <p:ph idx="1"/>
          </p:nvPr>
        </p:nvSpPr>
        <p:spPr>
          <a:xfrm>
            <a:off x="228600" y="1005841"/>
            <a:ext cx="8686800" cy="2400657"/>
          </a:xfrm>
        </p:spPr>
        <p:txBody>
          <a:bodyPr/>
          <a:lstStyle/>
          <a:p>
            <a:pPr>
              <a:buClr>
                <a:schemeClr val="tx1"/>
              </a:buClr>
            </a:pPr>
            <a:r>
              <a:rPr lang="en-GB" sz="2400" dirty="0">
                <a:latin typeface="+mn-lt"/>
              </a:rPr>
              <a:t>Take action now to understand what you have already </a:t>
            </a:r>
          </a:p>
          <a:p>
            <a:pPr>
              <a:buClr>
                <a:schemeClr val="tx1"/>
              </a:buClr>
            </a:pPr>
            <a:endParaRPr lang="en-GB" sz="2400" dirty="0">
              <a:latin typeface="+mn-lt"/>
            </a:endParaRPr>
          </a:p>
          <a:p>
            <a:pPr>
              <a:buClr>
                <a:schemeClr val="tx1"/>
              </a:buClr>
            </a:pPr>
            <a:r>
              <a:rPr lang="en-GB" sz="2400" dirty="0">
                <a:latin typeface="+mn-lt"/>
              </a:rPr>
              <a:t>Put in place controls appropriate for your organization</a:t>
            </a:r>
          </a:p>
          <a:p>
            <a:pPr>
              <a:buClr>
                <a:schemeClr val="tx1"/>
              </a:buClr>
            </a:pPr>
            <a:endParaRPr lang="en-GB" sz="2400" dirty="0">
              <a:latin typeface="+mn-lt"/>
            </a:endParaRPr>
          </a:p>
          <a:p>
            <a:pPr>
              <a:buClr>
                <a:schemeClr val="tx1"/>
              </a:buClr>
            </a:pPr>
            <a:r>
              <a:rPr lang="en-GB" sz="2400" dirty="0">
                <a:latin typeface="+mn-lt"/>
              </a:rPr>
              <a:t>Establish governance that encourages responsible Power Platform-ing and empowers your staff</a:t>
            </a:r>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85ABA7B-A262-4ECF-B4EC-7AB8B358C255}"/>
              </a:ext>
              <a:ext uri="{C183D7F6-B498-43B3-948B-1728B52AA6E4}">
                <adec:decorative xmlns:adec="http://schemas.microsoft.com/office/drawing/2017/decorative" val="1"/>
              </a:ext>
            </a:extLst>
          </p:cNvPr>
          <p:cNvGrpSpPr/>
          <p:nvPr/>
        </p:nvGrpSpPr>
        <p:grpSpPr>
          <a:xfrm>
            <a:off x="648" y="366"/>
            <a:ext cx="9142704" cy="5142770"/>
            <a:chOff x="-1" y="0"/>
            <a:chExt cx="12192001" cy="6858000"/>
          </a:xfrm>
        </p:grpSpPr>
        <p:pic>
          <p:nvPicPr>
            <p:cNvPr id="45" name="Picture Placeholder 58" descr="A person preparing food in a kitchen&#10;&#10;Description automatically generated">
              <a:extLst>
                <a:ext uri="{FF2B5EF4-FFF2-40B4-BE49-F238E27FC236}">
                  <a16:creationId xmlns:a16="http://schemas.microsoft.com/office/drawing/2014/main" id="{BA69C426-4787-415F-97D2-9AFAAA1675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2460172" cy="6858000"/>
            </a:xfrm>
            <a:prstGeom prst="rect">
              <a:avLst/>
            </a:prstGeom>
          </p:spPr>
        </p:pic>
        <p:pic>
          <p:nvPicPr>
            <p:cNvPr id="46" name="Picture Placeholder 60" descr="A picture containing fence, person, bench, outdoor&#10;&#10;Description automatically generated">
              <a:extLst>
                <a:ext uri="{FF2B5EF4-FFF2-40B4-BE49-F238E27FC236}">
                  <a16:creationId xmlns:a16="http://schemas.microsoft.com/office/drawing/2014/main" id="{47FA6F17-F14A-4503-BFB7-E06CD89BB3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2956" y="0"/>
              <a:ext cx="2460172" cy="6858000"/>
            </a:xfrm>
            <a:prstGeom prst="rect">
              <a:avLst/>
            </a:prstGeom>
          </p:spPr>
        </p:pic>
        <p:pic>
          <p:nvPicPr>
            <p:cNvPr id="47" name="Picture Placeholder 62" descr="A person standing in front of a computer&#10;&#10;Description automatically generated">
              <a:extLst>
                <a:ext uri="{FF2B5EF4-FFF2-40B4-BE49-F238E27FC236}">
                  <a16:creationId xmlns:a16="http://schemas.microsoft.com/office/drawing/2014/main" id="{9E3DF475-8938-4DCD-B41F-5C354083225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98870" y="0"/>
              <a:ext cx="2460172" cy="6858000"/>
            </a:xfrm>
            <a:prstGeom prst="rect">
              <a:avLst/>
            </a:prstGeom>
          </p:spPr>
        </p:pic>
        <p:pic>
          <p:nvPicPr>
            <p:cNvPr id="48" name="Picture Placeholder 74" descr="A group of people sitting at a desk&#10;&#10;Description automatically generated">
              <a:extLst>
                <a:ext uri="{FF2B5EF4-FFF2-40B4-BE49-F238E27FC236}">
                  <a16:creationId xmlns:a16="http://schemas.microsoft.com/office/drawing/2014/main" id="{6E19CE32-470C-4B9B-A4DB-E8DC2A52E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65913" y="0"/>
              <a:ext cx="2460172" cy="6858000"/>
            </a:xfrm>
            <a:prstGeom prst="rect">
              <a:avLst/>
            </a:prstGeom>
          </p:spPr>
        </p:pic>
        <p:pic>
          <p:nvPicPr>
            <p:cNvPr id="49" name="Picture Placeholder 76" descr="A person sitting at a desk&#10;&#10;Description automatically generated">
              <a:extLst>
                <a:ext uri="{FF2B5EF4-FFF2-40B4-BE49-F238E27FC236}">
                  <a16:creationId xmlns:a16="http://schemas.microsoft.com/office/drawing/2014/main" id="{F58DCBCB-2960-488C-A524-B5BCE4B77E9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31828" y="0"/>
              <a:ext cx="2460172" cy="6858000"/>
            </a:xfrm>
            <a:prstGeom prst="rect">
              <a:avLst/>
            </a:prstGeom>
          </p:spPr>
        </p:pic>
      </p:grpSp>
      <p:sp>
        <p:nvSpPr>
          <p:cNvPr id="69" name="Rectangle 68">
            <a:extLst>
              <a:ext uri="{FF2B5EF4-FFF2-40B4-BE49-F238E27FC236}">
                <a16:creationId xmlns:a16="http://schemas.microsoft.com/office/drawing/2014/main" id="{2E325E87-A2F8-4A87-AA75-A399220ADC20}"/>
              </a:ext>
              <a:ext uri="{C183D7F6-B498-43B3-948B-1728B52AA6E4}">
                <adec:decorative xmlns:adec="http://schemas.microsoft.com/office/drawing/2017/decorative" val="1"/>
              </a:ext>
            </a:extLst>
          </p:cNvPr>
          <p:cNvSpPr/>
          <p:nvPr/>
        </p:nvSpPr>
        <p:spPr bwMode="auto">
          <a:xfrm>
            <a:off x="649" y="367"/>
            <a:ext cx="9142703" cy="5142770"/>
          </a:xfrm>
          <a:prstGeom prst="rect">
            <a:avLst/>
          </a:prstGeom>
          <a:solidFill>
            <a:schemeClr val="accent2">
              <a:lumMod val="50000"/>
              <a:alpha val="83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1874">
              <a:defRPr/>
            </a:pPr>
            <a:endParaRPr lang="en-US" sz="1295" dirty="0">
              <a:solidFill>
                <a:srgbClr val="FFFFFF"/>
              </a:solidFill>
              <a:latin typeface="SegoeUI"/>
            </a:endParaRPr>
          </a:p>
        </p:txBody>
      </p:sp>
      <p:sp>
        <p:nvSpPr>
          <p:cNvPr id="80" name="top black grad" hidden="1">
            <a:extLst>
              <a:ext uri="{FF2B5EF4-FFF2-40B4-BE49-F238E27FC236}">
                <a16:creationId xmlns:a16="http://schemas.microsoft.com/office/drawing/2014/main" id="{9290EFC6-7721-463F-AF19-E383F653587B}"/>
              </a:ext>
              <a:ext uri="{C183D7F6-B498-43B3-948B-1728B52AA6E4}">
                <adec:decorative xmlns:adec="http://schemas.microsoft.com/office/drawing/2017/decorative" val="1"/>
              </a:ext>
            </a:extLst>
          </p:cNvPr>
          <p:cNvSpPr/>
          <p:nvPr/>
        </p:nvSpPr>
        <p:spPr bwMode="auto">
          <a:xfrm>
            <a:off x="-1151031" y="775868"/>
            <a:ext cx="9224334" cy="1493853"/>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p:txBody>
          <a:bodyPr/>
          <a:lstStyle/>
          <a:p>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102453"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&gt;3M</a:t>
            </a:r>
          </a:p>
          <a:p>
            <a:pPr marL="0" lvl="2" defTabSz="699422">
              <a:spcBef>
                <a:spcPct val="20000"/>
              </a:spcBef>
              <a:buSzPct val="90000"/>
              <a:defRPr/>
            </a:pPr>
            <a:r>
              <a:rPr lang="en-US" sz="1200" dirty="0">
                <a:solidFill>
                  <a:srgbClr val="FFFFFF"/>
                </a:solidFill>
                <a:latin typeface="Segoe UI"/>
              </a:rPr>
              <a:t>Monthly active developers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3767621"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&gt;700%</a:t>
            </a:r>
          </a:p>
          <a:p>
            <a:pPr marL="0" lvl="2" defTabSz="699422">
              <a:spcBef>
                <a:spcPct val="20000"/>
              </a:spcBef>
              <a:buSzPct val="90000"/>
              <a:defRPr/>
            </a:pPr>
            <a:r>
              <a:rPr lang="en-US" sz="1200" dirty="0">
                <a:solidFill>
                  <a:srgbClr val="FFFFFF"/>
                </a:solidFill>
                <a:latin typeface="Segoe UI"/>
              </a:rPr>
              <a:t>Power Apps growth in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5432789"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&gt;300% </a:t>
            </a:r>
          </a:p>
          <a:p>
            <a:pPr marL="0" lvl="2" defTabSz="699422">
              <a:spcBef>
                <a:spcPct val="20000"/>
              </a:spcBef>
              <a:buSzPct val="90000"/>
              <a:defRPr/>
            </a:pPr>
            <a:r>
              <a:rPr lang="en-US" sz="1200" dirty="0">
                <a:solidFill>
                  <a:srgbClr val="FFFFFF"/>
                </a:solidFill>
                <a:latin typeface="Segoe UI"/>
              </a:rPr>
              <a:t>Power Apps growth in monthly active users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102453"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&gt;25M</a:t>
            </a:r>
          </a:p>
          <a:p>
            <a:pPr marL="0" lvl="2" defTabSz="699422">
              <a:spcBef>
                <a:spcPct val="20000"/>
              </a:spcBef>
              <a:buSzPct val="90000"/>
              <a:defRPr/>
            </a:pPr>
            <a:r>
              <a:rPr lang="en-US" sz="1200" dirty="0">
                <a:solidFill>
                  <a:srgbClr val="FFFFFF"/>
                </a:solidFill>
                <a:latin typeface="Segoe UI"/>
              </a:rPr>
              <a:t>Data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3767621"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97%</a:t>
            </a:r>
          </a:p>
          <a:p>
            <a:pPr marL="0" lvl="2" defTabSz="699422">
              <a:spcBef>
                <a:spcPct val="20000"/>
              </a:spcBef>
              <a:buSzPct val="90000"/>
              <a:defRPr/>
            </a:pPr>
            <a:r>
              <a:rPr lang="en-US" sz="1200" dirty="0">
                <a:solidFill>
                  <a:srgbClr val="FFFFFF"/>
                </a:solidFill>
                <a:latin typeface="Segoe UI"/>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5432789"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&gt;25B ​</a:t>
            </a:r>
          </a:p>
          <a:p>
            <a:pPr marL="0" lvl="2" defTabSz="699422">
              <a:spcBef>
                <a:spcPct val="20000"/>
              </a:spcBef>
              <a:buSzPct val="90000"/>
              <a:defRPr/>
            </a:pPr>
            <a:r>
              <a:rPr lang="en-US" sz="1200" dirty="0">
                <a:solidFill>
                  <a:srgbClr val="FFFFFF"/>
                </a:solidFill>
                <a:latin typeface="Segoe UI"/>
              </a:rPr>
              <a:t>Power Automate steps run each day​</a:t>
            </a:r>
          </a:p>
        </p:txBody>
      </p:sp>
    </p:spTree>
    <p:extLst>
      <p:ext uri="{BB962C8B-B14F-4D97-AF65-F5344CB8AC3E}">
        <p14:creationId xmlns:p14="http://schemas.microsoft.com/office/powerpoint/2010/main" val="17377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1.2|1.4|2.2"/>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45795C-A6D5-4309-9F40-15582C45B66A}">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121cbfdf-642d-47d5-bb31-23acd4d6d77c"/>
    <ds:schemaRef ds:uri="413917e0-3c85-4042-b3d6-b66207b014b2"/>
    <ds:schemaRef ds:uri="http://schemas.microsoft.com/sharepoint/v3"/>
    <ds:schemaRef ds:uri="http://www.w3.org/XML/1998/namespace"/>
  </ds:schemaRefs>
</ds:datastoreItem>
</file>

<file path=customXml/itemProps2.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3.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938</TotalTime>
  <Words>9078</Words>
  <Application>Microsoft Office PowerPoint</Application>
  <PresentationFormat>On-screen Show (16:9)</PresentationFormat>
  <Paragraphs>1009</Paragraphs>
  <Slides>71</Slides>
  <Notes>54</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71</vt:i4>
      </vt:variant>
    </vt:vector>
  </HeadingPairs>
  <TitlesOfParts>
    <vt:vector size="85" baseType="lpstr">
      <vt:lpstr>Arial</vt:lpstr>
      <vt:lpstr>Calibri</vt:lpstr>
      <vt:lpstr>Consolas</vt:lpstr>
      <vt:lpstr>Courier New</vt:lpstr>
      <vt:lpstr>Segoe UI</vt:lpstr>
      <vt:lpstr>Segoe UI Black</vt:lpstr>
      <vt:lpstr>Segoe UI Light</vt:lpstr>
      <vt:lpstr>Segoe UI Semibold</vt:lpstr>
      <vt:lpstr>Segoe UI Semilight</vt:lpstr>
      <vt:lpstr>SegoeUI</vt:lpstr>
      <vt:lpstr>Wingdings</vt:lpstr>
      <vt:lpstr>1_Power Platform Template</vt:lpstr>
      <vt:lpstr>9-51120_Microsoft_Ready_Template_Light</vt:lpstr>
      <vt:lpstr>1_Dynamics 365</vt:lpstr>
      <vt:lpstr>Admin Overview</vt:lpstr>
      <vt:lpstr>Microsoft Power Platform</vt:lpstr>
      <vt:lpstr>Take advantage of the opportunities together</vt:lpstr>
      <vt:lpstr>Take advantage of the opportunities together </vt:lpstr>
      <vt:lpstr>Satya Nadella speaking in January 2019</vt:lpstr>
      <vt:lpstr>August 2019 A leader in enterprise  low-code application platforms.* </vt:lpstr>
      <vt:lpstr>Forrester, Q1 2019</vt:lpstr>
      <vt:lpstr>Microsoft Power Platform momentum </vt:lpstr>
      <vt:lpstr>Typical admin concerns</vt:lpstr>
      <vt:lpstr>Who are we talking about?  </vt:lpstr>
      <vt:lpstr>Governance</vt:lpstr>
      <vt:lpstr>Our Philosophy</vt:lpstr>
      <vt:lpstr>Our philosophy includes Governance</vt:lpstr>
      <vt:lpstr>After today…</vt:lpstr>
      <vt:lpstr>Governance – Practically Applied</vt:lpstr>
      <vt:lpstr>Now let’s secure</vt:lpstr>
      <vt:lpstr>Governance – Practically Applied</vt:lpstr>
      <vt:lpstr>Who is building solutions with Power Platform?</vt:lpstr>
      <vt:lpstr>And where do apps and flows come from?</vt:lpstr>
      <vt:lpstr>Self Service Purchase</vt:lpstr>
      <vt:lpstr>Which portal to use for what?</vt:lpstr>
      <vt:lpstr>Global and Service Admin accounts</vt:lpstr>
      <vt:lpstr>Global and Service Admin accounts </vt:lpstr>
      <vt:lpstr>Manage your environments in the Power Platform admin center</vt:lpstr>
      <vt:lpstr>PowerPoint Presentation</vt:lpstr>
      <vt:lpstr>Environment – Key facts</vt:lpstr>
      <vt:lpstr>Types of environments</vt:lpstr>
      <vt:lpstr>Establish an environment strategy</vt:lpstr>
      <vt:lpstr>Default Environment</vt:lpstr>
      <vt:lpstr>Looking inside environments</vt:lpstr>
      <vt:lpstr>Looking inside environments </vt:lpstr>
      <vt:lpstr>Looking inside environments  </vt:lpstr>
      <vt:lpstr>Security is built into every layer of the stack.</vt:lpstr>
      <vt:lpstr>PowerPoint Presentation</vt:lpstr>
      <vt:lpstr>Identity management with Azure Active Directory</vt:lpstr>
      <vt:lpstr>Tenant access AAD Based</vt:lpstr>
      <vt:lpstr>AAD based, Privileged Identity Management for Admins</vt:lpstr>
      <vt:lpstr>Cross-tenant inbound &amp; outbound restrictions</vt:lpstr>
      <vt:lpstr>Cross Tenant Access – Allow inbound</vt:lpstr>
      <vt:lpstr>Cross Tenant Access – Allow outbound</vt:lpstr>
      <vt:lpstr>Cross-tenant inbound &amp; outbound restrictions</vt:lpstr>
      <vt:lpstr>PowerPoint Presentation</vt:lpstr>
      <vt:lpstr>PowerPoint Presentation</vt:lpstr>
      <vt:lpstr>Environment security and access control</vt:lpstr>
      <vt:lpstr>Security with CDS in an environment</vt:lpstr>
      <vt:lpstr>Key out-of-box security roles you need to know</vt:lpstr>
      <vt:lpstr>Customizing Security Roles</vt:lpstr>
      <vt:lpstr>Controlling User Access to CDS environments</vt:lpstr>
      <vt:lpstr>PowerPoint Presentation</vt:lpstr>
      <vt:lpstr>Resource level access</vt:lpstr>
      <vt:lpstr>Sharing Component and Granting Data Access</vt:lpstr>
      <vt:lpstr>PowerPoint Presentation</vt:lpstr>
      <vt:lpstr>Data loss prevention key facts</vt:lpstr>
      <vt:lpstr>Tenant and Environment Policies</vt:lpstr>
      <vt:lpstr>PowerPoint Presentation</vt:lpstr>
      <vt:lpstr>DLP Policy Enforcement</vt:lpstr>
      <vt:lpstr>DLP Management Interfaces</vt:lpstr>
      <vt:lpstr>Improved DLP granularity via Power Shell</vt:lpstr>
      <vt:lpstr>DLP Strategy</vt:lpstr>
      <vt:lpstr>Things to consider with data policies</vt:lpstr>
      <vt:lpstr>PowerPoint Presentation</vt:lpstr>
      <vt:lpstr>Security Roles and Privileges</vt:lpstr>
      <vt:lpstr>Record-level security</vt:lpstr>
      <vt:lpstr>Field level security</vt:lpstr>
      <vt:lpstr>Security Hierarchies</vt:lpstr>
      <vt:lpstr>PowerPoint Presentation</vt:lpstr>
      <vt:lpstr>On-prem Gateways: Key Facts </vt:lpstr>
      <vt:lpstr>Restricting Gateway Installer Access</vt:lpstr>
      <vt:lpstr>Managing Gateway User Access</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26</cp:revision>
  <dcterms:created xsi:type="dcterms:W3CDTF">2012-07-13T10:00:08Z</dcterms:created>
  <dcterms:modified xsi:type="dcterms:W3CDTF">2020-09-30T16:13:46Z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